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0" r:id="rId1"/>
    <p:sldMasterId id="2147483832" r:id="rId2"/>
  </p:sldMasterIdLst>
  <p:notesMasterIdLst>
    <p:notesMasterId r:id="rId21"/>
  </p:notesMasterIdLst>
  <p:sldIdLst>
    <p:sldId id="292" r:id="rId3"/>
    <p:sldId id="257" r:id="rId4"/>
    <p:sldId id="293" r:id="rId5"/>
    <p:sldId id="294" r:id="rId6"/>
    <p:sldId id="295" r:id="rId7"/>
    <p:sldId id="451" r:id="rId8"/>
    <p:sldId id="468" r:id="rId9"/>
    <p:sldId id="467" r:id="rId10"/>
    <p:sldId id="416" r:id="rId11"/>
    <p:sldId id="433" r:id="rId12"/>
    <p:sldId id="454" r:id="rId13"/>
    <p:sldId id="461" r:id="rId14"/>
    <p:sldId id="284" r:id="rId15"/>
    <p:sldId id="458" r:id="rId16"/>
    <p:sldId id="469" r:id="rId17"/>
    <p:sldId id="462" r:id="rId18"/>
    <p:sldId id="432" r:id="rId19"/>
    <p:sldId id="470" r:id="rId20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404" autoAdjust="0"/>
  </p:normalViewPr>
  <p:slideViewPr>
    <p:cSldViewPr snapToGrid="0" snapToObjects="1">
      <p:cViewPr varScale="1">
        <p:scale>
          <a:sx n="67" d="100"/>
          <a:sy n="67" d="100"/>
        </p:scale>
        <p:origin x="8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#1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188228-7949-4F52-97C4-6112A7AE3391}" type="doc">
      <dgm:prSet loTypeId="urn:microsoft.com/office/officeart/2018/2/layout/IconCircleList" loCatId="icon" qsTypeId="urn:microsoft.com/office/officeart/2005/8/quickstyle/simple1#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E7D810A-A75D-44BC-874C-BB1A75B52126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What is Weka? (Installing, Applications )</a:t>
          </a:r>
        </a:p>
      </dgm:t>
    </dgm:pt>
    <dgm:pt modelId="{97A92103-4E33-4C6F-9C6B-D3995B708632}" type="parTrans" cxnId="{A1C40362-FEBD-4957-98DE-43EFEFC2B0B4}">
      <dgm:prSet/>
      <dgm:spPr/>
      <dgm:t>
        <a:bodyPr/>
        <a:lstStyle/>
        <a:p>
          <a:endParaRPr lang="en-US"/>
        </a:p>
      </dgm:t>
    </dgm:pt>
    <dgm:pt modelId="{73C36E7A-776E-41E9-9006-1FC037C89492}" type="sibTrans" cxnId="{A1C40362-FEBD-4957-98DE-43EFEFC2B0B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806994A-C3B0-48A4-A7ED-2872B80CD363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Pre-Processing in Weka ( Filtering, Sampling, Removing, Editing, exporting)</a:t>
          </a:r>
        </a:p>
      </dgm:t>
    </dgm:pt>
    <dgm:pt modelId="{61F76711-9695-4977-BC23-A0D00CFE0BBB}" type="parTrans" cxnId="{D35D5ACC-E550-4C33-AB4A-7F7B1DB8874E}">
      <dgm:prSet/>
      <dgm:spPr/>
      <dgm:t>
        <a:bodyPr/>
        <a:lstStyle/>
        <a:p>
          <a:endParaRPr lang="en-US"/>
        </a:p>
      </dgm:t>
    </dgm:pt>
    <dgm:pt modelId="{4E97CD92-A21F-4CEE-9BBC-5C92BCEFD1BB}" type="sibTrans" cxnId="{D35D5ACC-E550-4C33-AB4A-7F7B1DB8874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B62D706-76FF-4833-B9FF-1C0D0848EDCC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Classification in Weka ( SVM, NN, J48, NB)</a:t>
          </a:r>
        </a:p>
      </dgm:t>
    </dgm:pt>
    <dgm:pt modelId="{6C437BCB-92DA-47DF-9504-ADC05C469093}" type="parTrans" cxnId="{E2955356-2B14-48CF-8C65-E647400D0078}">
      <dgm:prSet/>
      <dgm:spPr/>
      <dgm:t>
        <a:bodyPr/>
        <a:lstStyle/>
        <a:p>
          <a:endParaRPr lang="en-US"/>
        </a:p>
      </dgm:t>
    </dgm:pt>
    <dgm:pt modelId="{BE613B38-B367-4975-8DDD-291E6AEE6542}" type="sibTrans" cxnId="{E2955356-2B14-48CF-8C65-E647400D007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B57C10C-30E9-4B40-9CE3-E99EDBC0719B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Other tabs in Explorer ( Clustering,  Association Rules, Select Attribute, Visualization)</a:t>
          </a:r>
        </a:p>
      </dgm:t>
    </dgm:pt>
    <dgm:pt modelId="{FA0FCA23-19D0-4502-B1B9-0B9768FDED09}" type="parTrans" cxnId="{882EB682-9CD5-49BE-8D15-01D0E4BC2506}">
      <dgm:prSet/>
      <dgm:spPr/>
      <dgm:t>
        <a:bodyPr/>
        <a:lstStyle/>
        <a:p>
          <a:endParaRPr lang="en-US"/>
        </a:p>
      </dgm:t>
    </dgm:pt>
    <dgm:pt modelId="{C6F62DA9-1872-4472-B5C5-BE55D42413F1}" type="sibTrans" cxnId="{882EB682-9CD5-49BE-8D15-01D0E4BC250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5DB2A7E-0144-44BC-BF96-A88E9D9C9F39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References</a:t>
          </a:r>
        </a:p>
      </dgm:t>
    </dgm:pt>
    <dgm:pt modelId="{97E7EE45-24B1-4A0D-A028-15DBC02B8F1B}" type="parTrans" cxnId="{6F1BA950-3197-4E39-84FE-9AC134763E5B}">
      <dgm:prSet/>
      <dgm:spPr/>
      <dgm:t>
        <a:bodyPr/>
        <a:lstStyle/>
        <a:p>
          <a:endParaRPr lang="en-US"/>
        </a:p>
      </dgm:t>
    </dgm:pt>
    <dgm:pt modelId="{0D793B83-5BDF-40C8-B604-B27321B7C67A}" type="sibTrans" cxnId="{6F1BA950-3197-4E39-84FE-9AC134763E5B}">
      <dgm:prSet/>
      <dgm:spPr/>
      <dgm:t>
        <a:bodyPr/>
        <a:lstStyle/>
        <a:p>
          <a:endParaRPr lang="en-US"/>
        </a:p>
      </dgm:t>
    </dgm:pt>
    <dgm:pt modelId="{801583CE-0065-4C82-B34E-77B2FD35D4A8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Package Manager</a:t>
          </a:r>
        </a:p>
      </dgm:t>
    </dgm:pt>
    <dgm:pt modelId="{0F1275EE-93C5-40DA-AF09-0613CED136C7}" type="parTrans" cxnId="{9231AA1E-EBEB-45F5-97A1-621D8CFB503C}">
      <dgm:prSet/>
      <dgm:spPr/>
      <dgm:t>
        <a:bodyPr/>
        <a:lstStyle/>
        <a:p>
          <a:endParaRPr lang="en-US"/>
        </a:p>
      </dgm:t>
    </dgm:pt>
    <dgm:pt modelId="{10EE7AC0-5507-4205-9E4A-008888D06E38}" type="sibTrans" cxnId="{9231AA1E-EBEB-45F5-97A1-621D8CFB503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6DCC22B-9DD2-4479-BC09-9F793208DE32}" type="pres">
      <dgm:prSet presAssocID="{CF188228-7949-4F52-97C4-6112A7AE3391}" presName="root" presStyleCnt="0">
        <dgm:presLayoutVars>
          <dgm:dir/>
          <dgm:resizeHandles val="exact"/>
        </dgm:presLayoutVars>
      </dgm:prSet>
      <dgm:spPr/>
    </dgm:pt>
    <dgm:pt modelId="{C25257DB-1E94-488B-BDA2-83CE7C5C4274}" type="pres">
      <dgm:prSet presAssocID="{CF188228-7949-4F52-97C4-6112A7AE3391}" presName="container" presStyleCnt="0">
        <dgm:presLayoutVars>
          <dgm:dir/>
          <dgm:resizeHandles val="exact"/>
        </dgm:presLayoutVars>
      </dgm:prSet>
      <dgm:spPr/>
    </dgm:pt>
    <dgm:pt modelId="{75086D43-1155-4FC7-B436-6037B9B5AACD}" type="pres">
      <dgm:prSet presAssocID="{CE7D810A-A75D-44BC-874C-BB1A75B52126}" presName="compNode" presStyleCnt="0"/>
      <dgm:spPr/>
    </dgm:pt>
    <dgm:pt modelId="{2B25AF6A-54FE-4903-B2C6-343937C62EF2}" type="pres">
      <dgm:prSet presAssocID="{CE7D810A-A75D-44BC-874C-BB1A75B52126}" presName="iconBgRect" presStyleLbl="bgShp" presStyleIdx="0" presStyleCnt="6"/>
      <dgm:spPr/>
    </dgm:pt>
    <dgm:pt modelId="{84C8DEF1-584A-4BB2-AB69-9998B7A93A92}" type="pres">
      <dgm:prSet presAssocID="{CE7D810A-A75D-44BC-874C-BB1A75B52126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V"/>
        </a:ext>
      </dgm:extLst>
    </dgm:pt>
    <dgm:pt modelId="{6BAC4611-00BB-4F49-AC29-37352594E9EF}" type="pres">
      <dgm:prSet presAssocID="{CE7D810A-A75D-44BC-874C-BB1A75B52126}" presName="spaceRect" presStyleCnt="0"/>
      <dgm:spPr/>
    </dgm:pt>
    <dgm:pt modelId="{60E8088C-F6A1-44B7-906B-EDC7BFA1E4DE}" type="pres">
      <dgm:prSet presAssocID="{CE7D810A-A75D-44BC-874C-BB1A75B52126}" presName="textRect" presStyleLbl="revTx" presStyleIdx="0" presStyleCnt="6">
        <dgm:presLayoutVars>
          <dgm:chMax val="1"/>
          <dgm:chPref val="1"/>
        </dgm:presLayoutVars>
      </dgm:prSet>
      <dgm:spPr/>
    </dgm:pt>
    <dgm:pt modelId="{59C75AE9-FA18-4202-8532-72F4093BC663}" type="pres">
      <dgm:prSet presAssocID="{73C36E7A-776E-41E9-9006-1FC037C89492}" presName="sibTrans" presStyleLbl="sibTrans2D1" presStyleIdx="0" presStyleCnt="0"/>
      <dgm:spPr/>
    </dgm:pt>
    <dgm:pt modelId="{1CA0391C-F880-404F-B073-7EC280F95B2A}" type="pres">
      <dgm:prSet presAssocID="{C806994A-C3B0-48A4-A7ED-2872B80CD363}" presName="compNode" presStyleCnt="0"/>
      <dgm:spPr/>
    </dgm:pt>
    <dgm:pt modelId="{2C203D5C-FD0E-468F-A45E-DC11E4B6851D}" type="pres">
      <dgm:prSet presAssocID="{C806994A-C3B0-48A4-A7ED-2872B80CD363}" presName="iconBgRect" presStyleLbl="bgShp" presStyleIdx="1" presStyleCnt="6"/>
      <dgm:spPr/>
    </dgm:pt>
    <dgm:pt modelId="{66891F55-64B8-4065-B42E-CE6592B89298}" type="pres">
      <dgm:prSet presAssocID="{C806994A-C3B0-48A4-A7ED-2872B80CD363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4BA07269-B433-4BCB-8979-09C573253DC5}" type="pres">
      <dgm:prSet presAssocID="{C806994A-C3B0-48A4-A7ED-2872B80CD363}" presName="spaceRect" presStyleCnt="0"/>
      <dgm:spPr/>
    </dgm:pt>
    <dgm:pt modelId="{0C1B3F4E-257C-41D9-814E-8BE4356F38E1}" type="pres">
      <dgm:prSet presAssocID="{C806994A-C3B0-48A4-A7ED-2872B80CD363}" presName="textRect" presStyleLbl="revTx" presStyleIdx="1" presStyleCnt="6">
        <dgm:presLayoutVars>
          <dgm:chMax val="1"/>
          <dgm:chPref val="1"/>
        </dgm:presLayoutVars>
      </dgm:prSet>
      <dgm:spPr/>
    </dgm:pt>
    <dgm:pt modelId="{3948C077-EBFD-4030-B261-CF5E07ABFCBE}" type="pres">
      <dgm:prSet presAssocID="{4E97CD92-A21F-4CEE-9BBC-5C92BCEFD1BB}" presName="sibTrans" presStyleLbl="sibTrans2D1" presStyleIdx="0" presStyleCnt="0"/>
      <dgm:spPr/>
    </dgm:pt>
    <dgm:pt modelId="{C906410D-65B0-4F84-A419-6DA9BB95D2DF}" type="pres">
      <dgm:prSet presAssocID="{9B62D706-76FF-4833-B9FF-1C0D0848EDCC}" presName="compNode" presStyleCnt="0"/>
      <dgm:spPr/>
    </dgm:pt>
    <dgm:pt modelId="{E3392A77-5505-40AF-B12C-88C269F7BDE6}" type="pres">
      <dgm:prSet presAssocID="{9B62D706-76FF-4833-B9FF-1C0D0848EDCC}" presName="iconBgRect" presStyleLbl="bgShp" presStyleIdx="2" presStyleCnt="6"/>
      <dgm:spPr/>
    </dgm:pt>
    <dgm:pt modelId="{4AE3DD92-7B77-404B-B0BC-8A884CEEDF33}" type="pres">
      <dgm:prSet presAssocID="{9B62D706-76FF-4833-B9FF-1C0D0848EDCC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9B52B62A-DAE1-49C0-A711-33BC6EAB8940}" type="pres">
      <dgm:prSet presAssocID="{9B62D706-76FF-4833-B9FF-1C0D0848EDCC}" presName="spaceRect" presStyleCnt="0"/>
      <dgm:spPr/>
    </dgm:pt>
    <dgm:pt modelId="{E7250F02-E61C-4A46-A11B-D21879F5C97C}" type="pres">
      <dgm:prSet presAssocID="{9B62D706-76FF-4833-B9FF-1C0D0848EDCC}" presName="textRect" presStyleLbl="revTx" presStyleIdx="2" presStyleCnt="6">
        <dgm:presLayoutVars>
          <dgm:chMax val="1"/>
          <dgm:chPref val="1"/>
        </dgm:presLayoutVars>
      </dgm:prSet>
      <dgm:spPr/>
    </dgm:pt>
    <dgm:pt modelId="{AD07C74A-7220-424D-8EB7-ABBF4A00DEBA}" type="pres">
      <dgm:prSet presAssocID="{BE613B38-B367-4975-8DDD-291E6AEE6542}" presName="sibTrans" presStyleLbl="sibTrans2D1" presStyleIdx="0" presStyleCnt="0"/>
      <dgm:spPr/>
    </dgm:pt>
    <dgm:pt modelId="{217BF3AB-0F5B-49A2-8AC6-6D95E42D4820}" type="pres">
      <dgm:prSet presAssocID="{9B57C10C-30E9-4B40-9CE3-E99EDBC0719B}" presName="compNode" presStyleCnt="0"/>
      <dgm:spPr/>
    </dgm:pt>
    <dgm:pt modelId="{818046B0-7310-4BB9-8222-CE0F9C093F84}" type="pres">
      <dgm:prSet presAssocID="{9B57C10C-30E9-4B40-9CE3-E99EDBC0719B}" presName="iconBgRect" presStyleLbl="bgShp" presStyleIdx="3" presStyleCnt="6"/>
      <dgm:spPr/>
    </dgm:pt>
    <dgm:pt modelId="{7B91F294-A541-40B4-81DC-EFF30453F57F}" type="pres">
      <dgm:prSet presAssocID="{9B57C10C-30E9-4B40-9CE3-E99EDBC0719B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rsor"/>
        </a:ext>
      </dgm:extLst>
    </dgm:pt>
    <dgm:pt modelId="{803C592A-0217-4586-94B5-0D8655100084}" type="pres">
      <dgm:prSet presAssocID="{9B57C10C-30E9-4B40-9CE3-E99EDBC0719B}" presName="spaceRect" presStyleCnt="0"/>
      <dgm:spPr/>
    </dgm:pt>
    <dgm:pt modelId="{3EBE169D-5AD1-468E-A8B3-DEC52B2F35FC}" type="pres">
      <dgm:prSet presAssocID="{9B57C10C-30E9-4B40-9CE3-E99EDBC0719B}" presName="textRect" presStyleLbl="revTx" presStyleIdx="3" presStyleCnt="6">
        <dgm:presLayoutVars>
          <dgm:chMax val="1"/>
          <dgm:chPref val="1"/>
        </dgm:presLayoutVars>
      </dgm:prSet>
      <dgm:spPr/>
    </dgm:pt>
    <dgm:pt modelId="{A4668CA2-30B7-464B-A087-54BAE48843E9}" type="pres">
      <dgm:prSet presAssocID="{C6F62DA9-1872-4472-B5C5-BE55D42413F1}" presName="sibTrans" presStyleLbl="sibTrans2D1" presStyleIdx="0" presStyleCnt="0"/>
      <dgm:spPr/>
    </dgm:pt>
    <dgm:pt modelId="{DD13D65C-E1FF-497E-9B48-81F011A5F8FE}" type="pres">
      <dgm:prSet presAssocID="{801583CE-0065-4C82-B34E-77B2FD35D4A8}" presName="compNode" presStyleCnt="0"/>
      <dgm:spPr/>
    </dgm:pt>
    <dgm:pt modelId="{3E1FF251-59ED-4775-915E-C7178AE25EB7}" type="pres">
      <dgm:prSet presAssocID="{801583CE-0065-4C82-B34E-77B2FD35D4A8}" presName="iconBgRect" presStyleLbl="bgShp" presStyleIdx="4" presStyleCnt="6"/>
      <dgm:spPr/>
    </dgm:pt>
    <dgm:pt modelId="{724E0AAD-2FA8-46C1-92F9-4A99595F7C73}" type="pres">
      <dgm:prSet presAssocID="{801583CE-0065-4C82-B34E-77B2FD35D4A8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AC2A663E-DF21-404D-B3CF-61684F6144A4}" type="pres">
      <dgm:prSet presAssocID="{801583CE-0065-4C82-B34E-77B2FD35D4A8}" presName="spaceRect" presStyleCnt="0"/>
      <dgm:spPr/>
    </dgm:pt>
    <dgm:pt modelId="{435CEA95-E98B-40FD-8E31-A46E3DEB1FE6}" type="pres">
      <dgm:prSet presAssocID="{801583CE-0065-4C82-B34E-77B2FD35D4A8}" presName="textRect" presStyleLbl="revTx" presStyleIdx="4" presStyleCnt="6">
        <dgm:presLayoutVars>
          <dgm:chMax val="1"/>
          <dgm:chPref val="1"/>
        </dgm:presLayoutVars>
      </dgm:prSet>
      <dgm:spPr/>
    </dgm:pt>
    <dgm:pt modelId="{DD960503-75EA-4180-A930-4B29C8B551F4}" type="pres">
      <dgm:prSet presAssocID="{10EE7AC0-5507-4205-9E4A-008888D06E38}" presName="sibTrans" presStyleLbl="sibTrans2D1" presStyleIdx="0" presStyleCnt="0"/>
      <dgm:spPr/>
    </dgm:pt>
    <dgm:pt modelId="{EBBE3778-BC0B-4A77-A61F-D339666C9672}" type="pres">
      <dgm:prSet presAssocID="{B5DB2A7E-0144-44BC-BF96-A88E9D9C9F39}" presName="compNode" presStyleCnt="0"/>
      <dgm:spPr/>
    </dgm:pt>
    <dgm:pt modelId="{5B784161-D53E-434E-95B1-D17BE2886C9D}" type="pres">
      <dgm:prSet presAssocID="{B5DB2A7E-0144-44BC-BF96-A88E9D9C9F39}" presName="iconBgRect" presStyleLbl="bgShp" presStyleIdx="5" presStyleCnt="6"/>
      <dgm:spPr/>
    </dgm:pt>
    <dgm:pt modelId="{534C0983-7E89-4201-9DB3-651D0DD68ECB}" type="pres">
      <dgm:prSet presAssocID="{B5DB2A7E-0144-44BC-BF96-A88E9D9C9F39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x"/>
        </a:ext>
      </dgm:extLst>
    </dgm:pt>
    <dgm:pt modelId="{5FBE14A7-A99C-4248-824E-7D0E22860DF6}" type="pres">
      <dgm:prSet presAssocID="{B5DB2A7E-0144-44BC-BF96-A88E9D9C9F39}" presName="spaceRect" presStyleCnt="0"/>
      <dgm:spPr/>
    </dgm:pt>
    <dgm:pt modelId="{AF05CBC2-4788-4656-866E-3700642F1339}" type="pres">
      <dgm:prSet presAssocID="{B5DB2A7E-0144-44BC-BF96-A88E9D9C9F39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00A9FD00-A530-1149-979A-EEF79030EFB8}" type="presOf" srcId="{801583CE-0065-4C82-B34E-77B2FD35D4A8}" destId="{435CEA95-E98B-40FD-8E31-A46E3DEB1FE6}" srcOrd="0" destOrd="0" presId="urn:microsoft.com/office/officeart/2018/2/layout/IconCircleList"/>
    <dgm:cxn modelId="{01A78010-C124-6B4A-AA97-B49039D9A242}" type="presOf" srcId="{10EE7AC0-5507-4205-9E4A-008888D06E38}" destId="{DD960503-75EA-4180-A930-4B29C8B551F4}" srcOrd="0" destOrd="0" presId="urn:microsoft.com/office/officeart/2018/2/layout/IconCircleList"/>
    <dgm:cxn modelId="{9231AA1E-EBEB-45F5-97A1-621D8CFB503C}" srcId="{CF188228-7949-4F52-97C4-6112A7AE3391}" destId="{801583CE-0065-4C82-B34E-77B2FD35D4A8}" srcOrd="4" destOrd="0" parTransId="{0F1275EE-93C5-40DA-AF09-0613CED136C7}" sibTransId="{10EE7AC0-5507-4205-9E4A-008888D06E38}"/>
    <dgm:cxn modelId="{0BECF82C-EA60-8C4F-B08B-A6ABBC78F012}" type="presOf" srcId="{CE7D810A-A75D-44BC-874C-BB1A75B52126}" destId="{60E8088C-F6A1-44B7-906B-EDC7BFA1E4DE}" srcOrd="0" destOrd="0" presId="urn:microsoft.com/office/officeart/2018/2/layout/IconCircleList"/>
    <dgm:cxn modelId="{7C3E592E-D9C6-AE42-80EC-4EF14D59DBDC}" type="presOf" srcId="{CF188228-7949-4F52-97C4-6112A7AE3391}" destId="{06DCC22B-9DD2-4479-BC09-9F793208DE32}" srcOrd="0" destOrd="0" presId="urn:microsoft.com/office/officeart/2018/2/layout/IconCircleList"/>
    <dgm:cxn modelId="{A1C40362-FEBD-4957-98DE-43EFEFC2B0B4}" srcId="{CF188228-7949-4F52-97C4-6112A7AE3391}" destId="{CE7D810A-A75D-44BC-874C-BB1A75B52126}" srcOrd="0" destOrd="0" parTransId="{97A92103-4E33-4C6F-9C6B-D3995B708632}" sibTransId="{73C36E7A-776E-41E9-9006-1FC037C89492}"/>
    <dgm:cxn modelId="{6F1BA950-3197-4E39-84FE-9AC134763E5B}" srcId="{CF188228-7949-4F52-97C4-6112A7AE3391}" destId="{B5DB2A7E-0144-44BC-BF96-A88E9D9C9F39}" srcOrd="5" destOrd="0" parTransId="{97E7EE45-24B1-4A0D-A028-15DBC02B8F1B}" sibTransId="{0D793B83-5BDF-40C8-B604-B27321B7C67A}"/>
    <dgm:cxn modelId="{E2955356-2B14-48CF-8C65-E647400D0078}" srcId="{CF188228-7949-4F52-97C4-6112A7AE3391}" destId="{9B62D706-76FF-4833-B9FF-1C0D0848EDCC}" srcOrd="2" destOrd="0" parTransId="{6C437BCB-92DA-47DF-9504-ADC05C469093}" sibTransId="{BE613B38-B367-4975-8DDD-291E6AEE6542}"/>
    <dgm:cxn modelId="{DC45AF81-69B7-4540-B1F5-0CCC0E5A24DC}" type="presOf" srcId="{4E97CD92-A21F-4CEE-9BBC-5C92BCEFD1BB}" destId="{3948C077-EBFD-4030-B261-CF5E07ABFCBE}" srcOrd="0" destOrd="0" presId="urn:microsoft.com/office/officeart/2018/2/layout/IconCircleList"/>
    <dgm:cxn modelId="{882EB682-9CD5-49BE-8D15-01D0E4BC2506}" srcId="{CF188228-7949-4F52-97C4-6112A7AE3391}" destId="{9B57C10C-30E9-4B40-9CE3-E99EDBC0719B}" srcOrd="3" destOrd="0" parTransId="{FA0FCA23-19D0-4502-B1B9-0B9768FDED09}" sibTransId="{C6F62DA9-1872-4472-B5C5-BE55D42413F1}"/>
    <dgm:cxn modelId="{ADB6ED94-0D9F-7C43-A061-7AEDD3DD67FB}" type="presOf" srcId="{73C36E7A-776E-41E9-9006-1FC037C89492}" destId="{59C75AE9-FA18-4202-8532-72F4093BC663}" srcOrd="0" destOrd="0" presId="urn:microsoft.com/office/officeart/2018/2/layout/IconCircleList"/>
    <dgm:cxn modelId="{28346A9E-42AD-094A-90E4-43FF7961ECB7}" type="presOf" srcId="{9B62D706-76FF-4833-B9FF-1C0D0848EDCC}" destId="{E7250F02-E61C-4A46-A11B-D21879F5C97C}" srcOrd="0" destOrd="0" presId="urn:microsoft.com/office/officeart/2018/2/layout/IconCircleList"/>
    <dgm:cxn modelId="{6FB541A7-BF12-D94C-BBDB-4B66A7480986}" type="presOf" srcId="{C6F62DA9-1872-4472-B5C5-BE55D42413F1}" destId="{A4668CA2-30B7-464B-A087-54BAE48843E9}" srcOrd="0" destOrd="0" presId="urn:microsoft.com/office/officeart/2018/2/layout/IconCircleList"/>
    <dgm:cxn modelId="{A0BD69A9-1FEE-5D4A-A478-C71F3E4EA29E}" type="presOf" srcId="{9B57C10C-30E9-4B40-9CE3-E99EDBC0719B}" destId="{3EBE169D-5AD1-468E-A8B3-DEC52B2F35FC}" srcOrd="0" destOrd="0" presId="urn:microsoft.com/office/officeart/2018/2/layout/IconCircleList"/>
    <dgm:cxn modelId="{6B4A74AD-0D02-634F-8C73-CD0418ABA768}" type="presOf" srcId="{B5DB2A7E-0144-44BC-BF96-A88E9D9C9F39}" destId="{AF05CBC2-4788-4656-866E-3700642F1339}" srcOrd="0" destOrd="0" presId="urn:microsoft.com/office/officeart/2018/2/layout/IconCircleList"/>
    <dgm:cxn modelId="{D35D5ACC-E550-4C33-AB4A-7F7B1DB8874E}" srcId="{CF188228-7949-4F52-97C4-6112A7AE3391}" destId="{C806994A-C3B0-48A4-A7ED-2872B80CD363}" srcOrd="1" destOrd="0" parTransId="{61F76711-9695-4977-BC23-A0D00CFE0BBB}" sibTransId="{4E97CD92-A21F-4CEE-9BBC-5C92BCEFD1BB}"/>
    <dgm:cxn modelId="{DE2975D8-39B0-364F-816A-35DE2418BC52}" type="presOf" srcId="{C806994A-C3B0-48A4-A7ED-2872B80CD363}" destId="{0C1B3F4E-257C-41D9-814E-8BE4356F38E1}" srcOrd="0" destOrd="0" presId="urn:microsoft.com/office/officeart/2018/2/layout/IconCircleList"/>
    <dgm:cxn modelId="{5C978CFD-B9E4-6946-A57A-E063CB7CB560}" type="presOf" srcId="{BE613B38-B367-4975-8DDD-291E6AEE6542}" destId="{AD07C74A-7220-424D-8EB7-ABBF4A00DEBA}" srcOrd="0" destOrd="0" presId="urn:microsoft.com/office/officeart/2018/2/layout/IconCircleList"/>
    <dgm:cxn modelId="{D339139E-3F10-C549-A3C2-0E775A06F135}" type="presParOf" srcId="{06DCC22B-9DD2-4479-BC09-9F793208DE32}" destId="{C25257DB-1E94-488B-BDA2-83CE7C5C4274}" srcOrd="0" destOrd="0" presId="urn:microsoft.com/office/officeart/2018/2/layout/IconCircleList"/>
    <dgm:cxn modelId="{0EB60107-5710-9B46-A362-49BC1C523613}" type="presParOf" srcId="{C25257DB-1E94-488B-BDA2-83CE7C5C4274}" destId="{75086D43-1155-4FC7-B436-6037B9B5AACD}" srcOrd="0" destOrd="0" presId="urn:microsoft.com/office/officeart/2018/2/layout/IconCircleList"/>
    <dgm:cxn modelId="{6D6D770C-8D2C-884E-9333-32CB133F2262}" type="presParOf" srcId="{75086D43-1155-4FC7-B436-6037B9B5AACD}" destId="{2B25AF6A-54FE-4903-B2C6-343937C62EF2}" srcOrd="0" destOrd="0" presId="urn:microsoft.com/office/officeart/2018/2/layout/IconCircleList"/>
    <dgm:cxn modelId="{BE149C01-9D5E-B842-82F0-B06A9B79E8AF}" type="presParOf" srcId="{75086D43-1155-4FC7-B436-6037B9B5AACD}" destId="{84C8DEF1-584A-4BB2-AB69-9998B7A93A92}" srcOrd="1" destOrd="0" presId="urn:microsoft.com/office/officeart/2018/2/layout/IconCircleList"/>
    <dgm:cxn modelId="{EEC00FAF-3D93-5D4F-A9ED-AD26EF384DCB}" type="presParOf" srcId="{75086D43-1155-4FC7-B436-6037B9B5AACD}" destId="{6BAC4611-00BB-4F49-AC29-37352594E9EF}" srcOrd="2" destOrd="0" presId="urn:microsoft.com/office/officeart/2018/2/layout/IconCircleList"/>
    <dgm:cxn modelId="{BEBCEE2C-B254-534D-AC31-B3897B0C9E83}" type="presParOf" srcId="{75086D43-1155-4FC7-B436-6037B9B5AACD}" destId="{60E8088C-F6A1-44B7-906B-EDC7BFA1E4DE}" srcOrd="3" destOrd="0" presId="urn:microsoft.com/office/officeart/2018/2/layout/IconCircleList"/>
    <dgm:cxn modelId="{13FCB0C0-E650-7344-83B7-4F736A53EBFF}" type="presParOf" srcId="{C25257DB-1E94-488B-BDA2-83CE7C5C4274}" destId="{59C75AE9-FA18-4202-8532-72F4093BC663}" srcOrd="1" destOrd="0" presId="urn:microsoft.com/office/officeart/2018/2/layout/IconCircleList"/>
    <dgm:cxn modelId="{FC6FDE32-018F-2F48-956E-28177EA0DB46}" type="presParOf" srcId="{C25257DB-1E94-488B-BDA2-83CE7C5C4274}" destId="{1CA0391C-F880-404F-B073-7EC280F95B2A}" srcOrd="2" destOrd="0" presId="urn:microsoft.com/office/officeart/2018/2/layout/IconCircleList"/>
    <dgm:cxn modelId="{0BC48D25-FFFC-CC41-BA3B-937D429A455B}" type="presParOf" srcId="{1CA0391C-F880-404F-B073-7EC280F95B2A}" destId="{2C203D5C-FD0E-468F-A45E-DC11E4B6851D}" srcOrd="0" destOrd="0" presId="urn:microsoft.com/office/officeart/2018/2/layout/IconCircleList"/>
    <dgm:cxn modelId="{468096D1-677D-4742-8FD7-96B7CDE75D26}" type="presParOf" srcId="{1CA0391C-F880-404F-B073-7EC280F95B2A}" destId="{66891F55-64B8-4065-B42E-CE6592B89298}" srcOrd="1" destOrd="0" presId="urn:microsoft.com/office/officeart/2018/2/layout/IconCircleList"/>
    <dgm:cxn modelId="{6A635CE9-27AF-D540-9509-09F5A2C4B3C0}" type="presParOf" srcId="{1CA0391C-F880-404F-B073-7EC280F95B2A}" destId="{4BA07269-B433-4BCB-8979-09C573253DC5}" srcOrd="2" destOrd="0" presId="urn:microsoft.com/office/officeart/2018/2/layout/IconCircleList"/>
    <dgm:cxn modelId="{75C7602D-862A-CA42-8D73-CA2AF35C4A50}" type="presParOf" srcId="{1CA0391C-F880-404F-B073-7EC280F95B2A}" destId="{0C1B3F4E-257C-41D9-814E-8BE4356F38E1}" srcOrd="3" destOrd="0" presId="urn:microsoft.com/office/officeart/2018/2/layout/IconCircleList"/>
    <dgm:cxn modelId="{F084DF82-E0DC-3D4A-9478-4354B6DA2BC6}" type="presParOf" srcId="{C25257DB-1E94-488B-BDA2-83CE7C5C4274}" destId="{3948C077-EBFD-4030-B261-CF5E07ABFCBE}" srcOrd="3" destOrd="0" presId="urn:microsoft.com/office/officeart/2018/2/layout/IconCircleList"/>
    <dgm:cxn modelId="{39D280B5-41DF-E048-900F-3F291157DE4F}" type="presParOf" srcId="{C25257DB-1E94-488B-BDA2-83CE7C5C4274}" destId="{C906410D-65B0-4F84-A419-6DA9BB95D2DF}" srcOrd="4" destOrd="0" presId="urn:microsoft.com/office/officeart/2018/2/layout/IconCircleList"/>
    <dgm:cxn modelId="{45E9410E-AA45-5B4A-A993-712E5EDB7198}" type="presParOf" srcId="{C906410D-65B0-4F84-A419-6DA9BB95D2DF}" destId="{E3392A77-5505-40AF-B12C-88C269F7BDE6}" srcOrd="0" destOrd="0" presId="urn:microsoft.com/office/officeart/2018/2/layout/IconCircleList"/>
    <dgm:cxn modelId="{39DD6E73-2D09-2D4C-976B-9A7BA497B0E7}" type="presParOf" srcId="{C906410D-65B0-4F84-A419-6DA9BB95D2DF}" destId="{4AE3DD92-7B77-404B-B0BC-8A884CEEDF33}" srcOrd="1" destOrd="0" presId="urn:microsoft.com/office/officeart/2018/2/layout/IconCircleList"/>
    <dgm:cxn modelId="{997E0B75-775C-A34D-A224-C11BBAA341C5}" type="presParOf" srcId="{C906410D-65B0-4F84-A419-6DA9BB95D2DF}" destId="{9B52B62A-DAE1-49C0-A711-33BC6EAB8940}" srcOrd="2" destOrd="0" presId="urn:microsoft.com/office/officeart/2018/2/layout/IconCircleList"/>
    <dgm:cxn modelId="{ADA8222C-B193-B646-8EF3-367322C7C6B5}" type="presParOf" srcId="{C906410D-65B0-4F84-A419-6DA9BB95D2DF}" destId="{E7250F02-E61C-4A46-A11B-D21879F5C97C}" srcOrd="3" destOrd="0" presId="urn:microsoft.com/office/officeart/2018/2/layout/IconCircleList"/>
    <dgm:cxn modelId="{43CBD2EA-D7DF-DC4D-BC58-E866537A9480}" type="presParOf" srcId="{C25257DB-1E94-488B-BDA2-83CE7C5C4274}" destId="{AD07C74A-7220-424D-8EB7-ABBF4A00DEBA}" srcOrd="5" destOrd="0" presId="urn:microsoft.com/office/officeart/2018/2/layout/IconCircleList"/>
    <dgm:cxn modelId="{DA4518AF-EC0C-8F4C-A4C2-C4AB9949B443}" type="presParOf" srcId="{C25257DB-1E94-488B-BDA2-83CE7C5C4274}" destId="{217BF3AB-0F5B-49A2-8AC6-6D95E42D4820}" srcOrd="6" destOrd="0" presId="urn:microsoft.com/office/officeart/2018/2/layout/IconCircleList"/>
    <dgm:cxn modelId="{B476D85A-C869-A247-940B-AC49A31684E8}" type="presParOf" srcId="{217BF3AB-0F5B-49A2-8AC6-6D95E42D4820}" destId="{818046B0-7310-4BB9-8222-CE0F9C093F84}" srcOrd="0" destOrd="0" presId="urn:microsoft.com/office/officeart/2018/2/layout/IconCircleList"/>
    <dgm:cxn modelId="{3E2E661F-F78D-0B44-A285-0B2D4F1F15E4}" type="presParOf" srcId="{217BF3AB-0F5B-49A2-8AC6-6D95E42D4820}" destId="{7B91F294-A541-40B4-81DC-EFF30453F57F}" srcOrd="1" destOrd="0" presId="urn:microsoft.com/office/officeart/2018/2/layout/IconCircleList"/>
    <dgm:cxn modelId="{245F8D13-1368-2341-9EF8-F6C649FAFE3F}" type="presParOf" srcId="{217BF3AB-0F5B-49A2-8AC6-6D95E42D4820}" destId="{803C592A-0217-4586-94B5-0D8655100084}" srcOrd="2" destOrd="0" presId="urn:microsoft.com/office/officeart/2018/2/layout/IconCircleList"/>
    <dgm:cxn modelId="{6BEF9031-8AF1-9647-84A0-D5A1D53C01CF}" type="presParOf" srcId="{217BF3AB-0F5B-49A2-8AC6-6D95E42D4820}" destId="{3EBE169D-5AD1-468E-A8B3-DEC52B2F35FC}" srcOrd="3" destOrd="0" presId="urn:microsoft.com/office/officeart/2018/2/layout/IconCircleList"/>
    <dgm:cxn modelId="{AA4B7A2E-C64A-814B-9635-4E6B574E3E85}" type="presParOf" srcId="{C25257DB-1E94-488B-BDA2-83CE7C5C4274}" destId="{A4668CA2-30B7-464B-A087-54BAE48843E9}" srcOrd="7" destOrd="0" presId="urn:microsoft.com/office/officeart/2018/2/layout/IconCircleList"/>
    <dgm:cxn modelId="{C1EDF454-C3CC-284D-A080-F8A4E2611A56}" type="presParOf" srcId="{C25257DB-1E94-488B-BDA2-83CE7C5C4274}" destId="{DD13D65C-E1FF-497E-9B48-81F011A5F8FE}" srcOrd="8" destOrd="0" presId="urn:microsoft.com/office/officeart/2018/2/layout/IconCircleList"/>
    <dgm:cxn modelId="{3FFFE711-46B1-054A-BC5D-CFFE53F81223}" type="presParOf" srcId="{DD13D65C-E1FF-497E-9B48-81F011A5F8FE}" destId="{3E1FF251-59ED-4775-915E-C7178AE25EB7}" srcOrd="0" destOrd="0" presId="urn:microsoft.com/office/officeart/2018/2/layout/IconCircleList"/>
    <dgm:cxn modelId="{BE4E03EE-7E9E-2443-81C6-BA9A739B57E2}" type="presParOf" srcId="{DD13D65C-E1FF-497E-9B48-81F011A5F8FE}" destId="{724E0AAD-2FA8-46C1-92F9-4A99595F7C73}" srcOrd="1" destOrd="0" presId="urn:microsoft.com/office/officeart/2018/2/layout/IconCircleList"/>
    <dgm:cxn modelId="{8B616416-0072-6841-B97B-81715992E129}" type="presParOf" srcId="{DD13D65C-E1FF-497E-9B48-81F011A5F8FE}" destId="{AC2A663E-DF21-404D-B3CF-61684F6144A4}" srcOrd="2" destOrd="0" presId="urn:microsoft.com/office/officeart/2018/2/layout/IconCircleList"/>
    <dgm:cxn modelId="{B5F42402-4F04-9F4C-A4B1-AF6B2E6A8BDB}" type="presParOf" srcId="{DD13D65C-E1FF-497E-9B48-81F011A5F8FE}" destId="{435CEA95-E98B-40FD-8E31-A46E3DEB1FE6}" srcOrd="3" destOrd="0" presId="urn:microsoft.com/office/officeart/2018/2/layout/IconCircleList"/>
    <dgm:cxn modelId="{F517D028-0EAA-2F4D-91CF-17DE8CD9C7B9}" type="presParOf" srcId="{C25257DB-1E94-488B-BDA2-83CE7C5C4274}" destId="{DD960503-75EA-4180-A930-4B29C8B551F4}" srcOrd="9" destOrd="0" presId="urn:microsoft.com/office/officeart/2018/2/layout/IconCircleList"/>
    <dgm:cxn modelId="{C1C3C42E-1448-F14E-BBBC-562DE6B7EF7E}" type="presParOf" srcId="{C25257DB-1E94-488B-BDA2-83CE7C5C4274}" destId="{EBBE3778-BC0B-4A77-A61F-D339666C9672}" srcOrd="10" destOrd="0" presId="urn:microsoft.com/office/officeart/2018/2/layout/IconCircleList"/>
    <dgm:cxn modelId="{77741862-930E-5F44-8D4F-199B2CE71C93}" type="presParOf" srcId="{EBBE3778-BC0B-4A77-A61F-D339666C9672}" destId="{5B784161-D53E-434E-95B1-D17BE2886C9D}" srcOrd="0" destOrd="0" presId="urn:microsoft.com/office/officeart/2018/2/layout/IconCircleList"/>
    <dgm:cxn modelId="{1645E4C5-83BA-DE41-86F2-D213F5F2D28E}" type="presParOf" srcId="{EBBE3778-BC0B-4A77-A61F-D339666C9672}" destId="{534C0983-7E89-4201-9DB3-651D0DD68ECB}" srcOrd="1" destOrd="0" presId="urn:microsoft.com/office/officeart/2018/2/layout/IconCircleList"/>
    <dgm:cxn modelId="{99BBA566-8C0E-554C-A9E4-821DF643EA28}" type="presParOf" srcId="{EBBE3778-BC0B-4A77-A61F-D339666C9672}" destId="{5FBE14A7-A99C-4248-824E-7D0E22860DF6}" srcOrd="2" destOrd="0" presId="urn:microsoft.com/office/officeart/2018/2/layout/IconCircleList"/>
    <dgm:cxn modelId="{03B08443-4F1D-6249-A999-68DF9FD8E162}" type="presParOf" srcId="{EBBE3778-BC0B-4A77-A61F-D339666C9672}" destId="{AF05CBC2-4788-4656-866E-3700642F133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B22B1B-3F74-42F9-A097-B5D28B3ECBA6}" type="doc">
      <dgm:prSet loTypeId="urn:microsoft.com/office/officeart/2016/7/layout/LinearArrowProcessNumbered" loCatId="process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n-US"/>
        </a:p>
      </dgm:t>
    </dgm:pt>
    <dgm:pt modelId="{CAA36E78-E021-4FB8-A66E-E82D70C2DB11}">
      <dgm:prSet/>
      <dgm:spPr>
        <a:xfrm>
          <a:off x="1250005" y="598248"/>
          <a:ext cx="1121715" cy="89982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rgbClr val="ED7D31">
            <a:tint val="40000"/>
            <a:alpha val="90000"/>
            <a:hueOff val="-249772"/>
            <a:satOff val="-22161"/>
            <a:lumOff val="-226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249772"/>
              <a:satOff val="-22161"/>
              <a:lumOff val="-226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Classify: Train and test learning</a:t>
          </a:r>
        </a:p>
      </dgm:t>
    </dgm:pt>
    <dgm:pt modelId="{28CEACA0-8280-4B72-A144-727552A43B33}" type="parTrans" cxnId="{8A44ECED-835D-4576-A707-B0D7EDC3C31B}">
      <dgm:prSet/>
      <dgm:spPr/>
      <dgm:t>
        <a:bodyPr/>
        <a:lstStyle/>
        <a:p>
          <a:endParaRPr lang="en-US"/>
        </a:p>
      </dgm:t>
    </dgm:pt>
    <dgm:pt modelId="{9A1EC785-35C5-4A30-BBB7-4B614533EF0A}" type="sibTrans" cxnId="{8A44ECED-835D-4576-A707-B0D7EDC3C31B}">
      <dgm:prSet phldrT="2" phldr="0"/>
      <dgm:spPr>
        <a:xfrm>
          <a:off x="1594539" y="0"/>
          <a:ext cx="432648" cy="432648"/>
        </a:xfrm>
        <a:prstGeom prst="ellipse">
          <a:avLst/>
        </a:prstGeom>
        <a:gradFill rotWithShape="0">
          <a:gsLst>
            <a:gs pos="0">
              <a:srgbClr val="ED7D31">
                <a:hueOff val="-291073"/>
                <a:satOff val="-16786"/>
                <a:lumOff val="1726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291073"/>
                <a:satOff val="-16786"/>
                <a:lumOff val="1726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291073"/>
                <a:satOff val="-16786"/>
                <a:lumOff val="1726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ED7D31">
              <a:hueOff val="-291073"/>
              <a:satOff val="-16786"/>
              <a:lumOff val="1726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2</a:t>
          </a:r>
        </a:p>
      </dgm:t>
    </dgm:pt>
    <dgm:pt modelId="{3A9093EE-42DC-472F-9188-AA58A2027E6A}">
      <dgm:prSet/>
      <dgm:spPr>
        <a:xfrm>
          <a:off x="2496355" y="598248"/>
          <a:ext cx="1121715" cy="89982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rgbClr val="ED7D31">
            <a:tint val="40000"/>
            <a:alpha val="90000"/>
            <a:hueOff val="-399636"/>
            <a:satOff val="-35457"/>
            <a:lumOff val="-362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399636"/>
              <a:satOff val="-35457"/>
              <a:lumOff val="-362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Cluster: Learn clusters for the data.</a:t>
          </a:r>
        </a:p>
      </dgm:t>
    </dgm:pt>
    <dgm:pt modelId="{0C5E9428-9F3A-4AD8-86B7-F484C35CDFAB}" type="parTrans" cxnId="{2A5C6FB7-00F9-4E1C-92F5-71CA68B87836}">
      <dgm:prSet/>
      <dgm:spPr/>
      <dgm:t>
        <a:bodyPr/>
        <a:lstStyle/>
        <a:p>
          <a:endParaRPr lang="en-US"/>
        </a:p>
      </dgm:t>
    </dgm:pt>
    <dgm:pt modelId="{434809F1-333B-4293-ACA3-F6447D2B8B11}" type="sibTrans" cxnId="{2A5C6FB7-00F9-4E1C-92F5-71CA68B87836}">
      <dgm:prSet phldrT="3" phldr="0"/>
      <dgm:spPr>
        <a:xfrm>
          <a:off x="2840889" y="0"/>
          <a:ext cx="432648" cy="432648"/>
        </a:xfrm>
        <a:prstGeom prst="ellipse">
          <a:avLst/>
        </a:prstGeom>
        <a:gradFill rotWithShape="0">
          <a:gsLst>
            <a:gs pos="0">
              <a:srgbClr val="ED7D31">
                <a:hueOff val="-582145"/>
                <a:satOff val="-33571"/>
                <a:lumOff val="3451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582145"/>
                <a:satOff val="-33571"/>
                <a:lumOff val="3451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582145"/>
                <a:satOff val="-33571"/>
                <a:lumOff val="3451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ED7D31">
              <a:hueOff val="-582145"/>
              <a:satOff val="-33571"/>
              <a:lumOff val="3451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3</a:t>
          </a:r>
        </a:p>
      </dgm:t>
    </dgm:pt>
    <dgm:pt modelId="{95867AA1-F7F1-4473-BCB7-8BFA8EAA78EF}">
      <dgm:prSet/>
      <dgm:spPr>
        <a:xfrm>
          <a:off x="3742706" y="598248"/>
          <a:ext cx="1121715" cy="89982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rgbClr val="ED7D31">
            <a:tint val="40000"/>
            <a:alpha val="90000"/>
            <a:hueOff val="-549499"/>
            <a:satOff val="-48753"/>
            <a:lumOff val="-498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549499"/>
              <a:satOff val="-48753"/>
              <a:lumOff val="-498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Associate: Learn association rules</a:t>
          </a:r>
        </a:p>
      </dgm:t>
    </dgm:pt>
    <dgm:pt modelId="{A15D5B31-BA1F-478E-8BDD-36F078CA1480}" type="parTrans" cxnId="{195DA570-07A7-4409-B287-E7C9C8EAA9E4}">
      <dgm:prSet/>
      <dgm:spPr/>
      <dgm:t>
        <a:bodyPr/>
        <a:lstStyle/>
        <a:p>
          <a:endParaRPr lang="en-US"/>
        </a:p>
      </dgm:t>
    </dgm:pt>
    <dgm:pt modelId="{04E86F25-688F-4AD1-8A54-0000A0F16C68}" type="sibTrans" cxnId="{195DA570-07A7-4409-B287-E7C9C8EAA9E4}">
      <dgm:prSet phldrT="4" phldr="0"/>
      <dgm:spPr>
        <a:xfrm>
          <a:off x="4087240" y="0"/>
          <a:ext cx="432648" cy="432648"/>
        </a:xfrm>
        <a:prstGeom prst="ellipse">
          <a:avLst/>
        </a:prstGeom>
        <a:gradFill rotWithShape="0">
          <a:gsLst>
            <a:gs pos="0">
              <a:srgbClr val="ED7D31">
                <a:hueOff val="-873218"/>
                <a:satOff val="-50357"/>
                <a:lumOff val="5177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873218"/>
                <a:satOff val="-50357"/>
                <a:lumOff val="5177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873218"/>
                <a:satOff val="-50357"/>
                <a:lumOff val="5177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ED7D31">
              <a:hueOff val="-873218"/>
              <a:satOff val="-50357"/>
              <a:lumOff val="5177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4</a:t>
          </a:r>
        </a:p>
      </dgm:t>
    </dgm:pt>
    <dgm:pt modelId="{CAE7770C-A944-451D-951C-8EB5D4FCA37E}">
      <dgm:prSet/>
      <dgm:spPr>
        <a:xfrm>
          <a:off x="4989057" y="598248"/>
          <a:ext cx="1121715" cy="89982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rgbClr val="ED7D31">
            <a:tint val="40000"/>
            <a:alpha val="90000"/>
            <a:hueOff val="-699363"/>
            <a:satOff val="-62050"/>
            <a:lumOff val="-633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699363"/>
              <a:satOff val="-62050"/>
              <a:lumOff val="-633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Select attributes: Select the most relevant</a:t>
          </a:r>
        </a:p>
      </dgm:t>
    </dgm:pt>
    <dgm:pt modelId="{C49E457B-B04F-4497-8DEF-660E8AF48AFA}" type="parTrans" cxnId="{F07EA4BA-13D6-481A-B82E-3BC27E6C6853}">
      <dgm:prSet/>
      <dgm:spPr/>
      <dgm:t>
        <a:bodyPr/>
        <a:lstStyle/>
        <a:p>
          <a:endParaRPr lang="en-US"/>
        </a:p>
      </dgm:t>
    </dgm:pt>
    <dgm:pt modelId="{9BFDEDF9-FC1F-43BE-8D65-0E4FC326A2CC}" type="sibTrans" cxnId="{F07EA4BA-13D6-481A-B82E-3BC27E6C6853}">
      <dgm:prSet phldrT="5" phldr="0"/>
      <dgm:spPr>
        <a:xfrm>
          <a:off x="5333590" y="0"/>
          <a:ext cx="432648" cy="432648"/>
        </a:xfrm>
        <a:prstGeom prst="ellipse">
          <a:avLst/>
        </a:prstGeom>
        <a:gradFill rotWithShape="0">
          <a:gsLst>
            <a:gs pos="0">
              <a:srgbClr val="ED7D31">
                <a:hueOff val="-1164290"/>
                <a:satOff val="-67142"/>
                <a:lumOff val="6902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1164290"/>
                <a:satOff val="-67142"/>
                <a:lumOff val="6902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1164290"/>
                <a:satOff val="-67142"/>
                <a:lumOff val="690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ED7D31">
              <a:hueOff val="-1164290"/>
              <a:satOff val="-67142"/>
              <a:lumOff val="6902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5</a:t>
          </a:r>
        </a:p>
      </dgm:t>
    </dgm:pt>
    <dgm:pt modelId="{AD0041E3-D7CD-4C20-AE86-AA566AD61B75}">
      <dgm:prSet/>
      <dgm:spPr>
        <a:xfrm>
          <a:off x="6235407" y="598248"/>
          <a:ext cx="1121715" cy="89982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rgbClr val="ED7D31">
            <a:tint val="40000"/>
            <a:alpha val="90000"/>
            <a:hueOff val="-849226"/>
            <a:satOff val="-75346"/>
            <a:lumOff val="-769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849226"/>
              <a:satOff val="-75346"/>
              <a:lumOff val="-769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Visualize: View 2D plot</a:t>
          </a:r>
        </a:p>
      </dgm:t>
    </dgm:pt>
    <dgm:pt modelId="{03BBA47F-26B9-44AE-B7D0-36D48488A602}" type="parTrans" cxnId="{1C890C8A-D74C-4034-B0BA-2186DF6B4D15}">
      <dgm:prSet/>
      <dgm:spPr/>
      <dgm:t>
        <a:bodyPr/>
        <a:lstStyle/>
        <a:p>
          <a:endParaRPr lang="en-US"/>
        </a:p>
      </dgm:t>
    </dgm:pt>
    <dgm:pt modelId="{EB45BC8B-DE70-49AB-A4B2-49A0CC3C40F5}" type="sibTrans" cxnId="{1C890C8A-D74C-4034-B0BA-2186DF6B4D15}">
      <dgm:prSet phldrT="6" phldr="0"/>
      <dgm:spPr>
        <a:xfrm>
          <a:off x="6579941" y="0"/>
          <a:ext cx="432648" cy="432648"/>
        </a:xfrm>
        <a:prstGeom prst="ellipse">
          <a:avLst/>
        </a:prstGeom>
        <a:gradFill rotWithShape="0">
          <a:gsLst>
            <a:gs pos="0">
              <a:srgbClr val="ED7D31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ED7D31">
              <a:hueOff val="-1455363"/>
              <a:satOff val="-83928"/>
              <a:lumOff val="8628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6</a:t>
          </a:r>
        </a:p>
      </dgm:t>
    </dgm:pt>
    <dgm:pt modelId="{6E269480-2520-45A4-9D5A-7EB29F41F841}">
      <dgm:prSet/>
      <dgm:spPr>
        <a:xfrm>
          <a:off x="3654" y="598248"/>
          <a:ext cx="1121715" cy="89982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rgbClr val="ED7D31">
            <a:tint val="40000"/>
            <a:alpha val="90000"/>
            <a:hueOff val="-99909"/>
            <a:satOff val="-8864"/>
            <a:lumOff val="-90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99909"/>
              <a:satOff val="-8864"/>
              <a:lumOff val="-9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Preprocess: Choose and modify the data</a:t>
          </a:r>
        </a:p>
      </dgm:t>
    </dgm:pt>
    <dgm:pt modelId="{44B918B7-BDB8-4174-A8DC-B0485E194822}" type="sibTrans" cxnId="{4A033EE2-34C4-4DB4-B271-16D72AD1A6CA}">
      <dgm:prSet phldrT="1" phldr="0"/>
      <dgm:spPr>
        <a:xfrm>
          <a:off x="348188" y="0"/>
          <a:ext cx="432648" cy="432648"/>
        </a:xfrm>
        <a:prstGeom prst="ellipse">
          <a:avLst/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1</a:t>
          </a:r>
        </a:p>
      </dgm:t>
    </dgm:pt>
    <dgm:pt modelId="{F660869C-0CCB-4D16-8651-781E9A60922D}" type="parTrans" cxnId="{4A033EE2-34C4-4DB4-B271-16D72AD1A6CA}">
      <dgm:prSet/>
      <dgm:spPr/>
      <dgm:t>
        <a:bodyPr/>
        <a:lstStyle/>
        <a:p>
          <a:endParaRPr lang="en-US"/>
        </a:p>
      </dgm:t>
    </dgm:pt>
    <dgm:pt modelId="{AA10B487-C43C-8246-9C86-5C3657B35AD3}" type="pres">
      <dgm:prSet presAssocID="{41B22B1B-3F74-42F9-A097-B5D28B3ECBA6}" presName="linearFlow" presStyleCnt="0">
        <dgm:presLayoutVars>
          <dgm:dir/>
          <dgm:animLvl val="lvl"/>
          <dgm:resizeHandles val="exact"/>
        </dgm:presLayoutVars>
      </dgm:prSet>
      <dgm:spPr/>
    </dgm:pt>
    <dgm:pt modelId="{FEE98774-B765-A346-A19F-D98510056A5E}" type="pres">
      <dgm:prSet presAssocID="{6E269480-2520-45A4-9D5A-7EB29F41F841}" presName="compositeNode" presStyleCnt="0"/>
      <dgm:spPr/>
    </dgm:pt>
    <dgm:pt modelId="{B5BA6101-FB39-8347-AA18-D5887B1FB7AB}" type="pres">
      <dgm:prSet presAssocID="{6E269480-2520-45A4-9D5A-7EB29F41F841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BCD1B5D0-2791-EA4E-A15E-F42F82246C10}" type="pres">
      <dgm:prSet presAssocID="{6E269480-2520-45A4-9D5A-7EB29F41F841}" presName="parSh" presStyleCnt="0"/>
      <dgm:spPr/>
    </dgm:pt>
    <dgm:pt modelId="{DAE54612-88B8-6E46-B426-F9A298678D8A}" type="pres">
      <dgm:prSet presAssocID="{6E269480-2520-45A4-9D5A-7EB29F41F841}" presName="lineNode" presStyleLbl="alignAccFollowNode1" presStyleIdx="0" presStyleCnt="18"/>
      <dgm:spPr>
        <a:xfrm>
          <a:off x="626830" y="216288"/>
          <a:ext cx="498540" cy="72"/>
        </a:xfrm>
        <a:prstGeom prst="rect">
          <a:avLst/>
        </a:prstGeom>
        <a:solidFill>
          <a:srgbClr val="ED7D31">
            <a:tint val="40000"/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1729445F-AF2A-954D-A8B5-62BA85C6C519}" type="pres">
      <dgm:prSet presAssocID="{6E269480-2520-45A4-9D5A-7EB29F41F841}" presName="lineArrowNode" presStyleLbl="alignAccFollowNode1" presStyleIdx="1" presStyleCnt="18"/>
      <dgm:spPr>
        <a:xfrm>
          <a:off x="1155282" y="174446"/>
          <a:ext cx="57332" cy="107684"/>
        </a:xfrm>
        <a:prstGeom prst="chevron">
          <a:avLst>
            <a:gd name="adj" fmla="val 90000"/>
          </a:avLst>
        </a:prstGeom>
        <a:solidFill>
          <a:srgbClr val="ED7D31">
            <a:tint val="40000"/>
            <a:alpha val="90000"/>
            <a:hueOff val="-49954"/>
            <a:satOff val="-4432"/>
            <a:lumOff val="-45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49954"/>
              <a:satOff val="-4432"/>
              <a:lumOff val="-45"/>
              <a:alphaOff val="0"/>
            </a:srgbClr>
          </a:solidFill>
          <a:prstDash val="solid"/>
          <a:miter lim="800000"/>
        </a:ln>
        <a:effectLst/>
      </dgm:spPr>
    </dgm:pt>
    <dgm:pt modelId="{8EC9790A-9511-404C-8396-4921B35849FD}" type="pres">
      <dgm:prSet presAssocID="{44B918B7-BDB8-4174-A8DC-B0485E194822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C462368B-95BA-E343-892A-4450C60A9EF2}" type="pres">
      <dgm:prSet presAssocID="{44B918B7-BDB8-4174-A8DC-B0485E194822}" presName="spacerBetweenCircleAndCallout" presStyleCnt="0">
        <dgm:presLayoutVars/>
      </dgm:prSet>
      <dgm:spPr/>
    </dgm:pt>
    <dgm:pt modelId="{2072B581-869A-C84B-A065-02EDD4190224}" type="pres">
      <dgm:prSet presAssocID="{6E269480-2520-45A4-9D5A-7EB29F41F841}" presName="nodeText" presStyleLbl="alignAccFollowNode1" presStyleIdx="2" presStyleCnt="18">
        <dgm:presLayoutVars>
          <dgm:bulletEnabled val="1"/>
        </dgm:presLayoutVars>
      </dgm:prSet>
      <dgm:spPr/>
    </dgm:pt>
    <dgm:pt modelId="{EAD42947-5124-C745-B809-EADE946AAB95}" type="pres">
      <dgm:prSet presAssocID="{44B918B7-BDB8-4174-A8DC-B0485E194822}" presName="sibTransComposite" presStyleCnt="0"/>
      <dgm:spPr/>
    </dgm:pt>
    <dgm:pt modelId="{CE5EDD53-5CCB-EE4F-98F0-FC455AD57647}" type="pres">
      <dgm:prSet presAssocID="{CAA36E78-E021-4FB8-A66E-E82D70C2DB11}" presName="compositeNode" presStyleCnt="0"/>
      <dgm:spPr/>
    </dgm:pt>
    <dgm:pt modelId="{640DEF1D-2E36-A842-B98E-83C5241BC89F}" type="pres">
      <dgm:prSet presAssocID="{CAA36E78-E021-4FB8-A66E-E82D70C2DB11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19D9ABA4-C8DD-054E-8649-C35CCCA6CB08}" type="pres">
      <dgm:prSet presAssocID="{CAA36E78-E021-4FB8-A66E-E82D70C2DB11}" presName="parSh" presStyleCnt="0"/>
      <dgm:spPr/>
    </dgm:pt>
    <dgm:pt modelId="{45A16D94-30FF-1D4B-B8AA-833E1CCF0E74}" type="pres">
      <dgm:prSet presAssocID="{CAA36E78-E021-4FB8-A66E-E82D70C2DB11}" presName="lineNode" presStyleLbl="alignAccFollowNode1" presStyleIdx="3" presStyleCnt="18"/>
      <dgm:spPr>
        <a:xfrm>
          <a:off x="1250005" y="216288"/>
          <a:ext cx="1121715" cy="71"/>
        </a:xfrm>
        <a:prstGeom prst="rect">
          <a:avLst/>
        </a:prstGeom>
        <a:solidFill>
          <a:srgbClr val="ED7D31">
            <a:tint val="40000"/>
            <a:alpha val="90000"/>
            <a:hueOff val="-149863"/>
            <a:satOff val="-13296"/>
            <a:lumOff val="-136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149863"/>
              <a:satOff val="-13296"/>
              <a:lumOff val="-136"/>
              <a:alphaOff val="0"/>
            </a:srgbClr>
          </a:solidFill>
          <a:prstDash val="solid"/>
          <a:miter lim="800000"/>
        </a:ln>
        <a:effectLst/>
      </dgm:spPr>
    </dgm:pt>
    <dgm:pt modelId="{B31329B8-2FAD-624B-B643-096379E734DD}" type="pres">
      <dgm:prSet presAssocID="{CAA36E78-E021-4FB8-A66E-E82D70C2DB11}" presName="lineArrowNode" presStyleLbl="alignAccFollowNode1" presStyleIdx="4" presStyleCnt="18"/>
      <dgm:spPr>
        <a:xfrm>
          <a:off x="2401633" y="174446"/>
          <a:ext cx="57332" cy="107684"/>
        </a:xfrm>
        <a:prstGeom prst="chevron">
          <a:avLst>
            <a:gd name="adj" fmla="val 90000"/>
          </a:avLst>
        </a:prstGeom>
        <a:solidFill>
          <a:srgbClr val="ED7D31">
            <a:tint val="40000"/>
            <a:alpha val="90000"/>
            <a:hueOff val="-199818"/>
            <a:satOff val="-17728"/>
            <a:lumOff val="-181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199818"/>
              <a:satOff val="-17728"/>
              <a:lumOff val="-181"/>
              <a:alphaOff val="0"/>
            </a:srgbClr>
          </a:solidFill>
          <a:prstDash val="solid"/>
          <a:miter lim="800000"/>
        </a:ln>
        <a:effectLst/>
      </dgm:spPr>
    </dgm:pt>
    <dgm:pt modelId="{8A65C928-8503-5743-8B91-F2D325B81AEF}" type="pres">
      <dgm:prSet presAssocID="{9A1EC785-35C5-4A30-BBB7-4B614533EF0A}" presName="sibTransNodeCircle" presStyleLbl="alignNode1" presStyleIdx="1" presStyleCnt="6">
        <dgm:presLayoutVars>
          <dgm:chMax val="0"/>
          <dgm:bulletEnabled/>
        </dgm:presLayoutVars>
      </dgm:prSet>
      <dgm:spPr/>
    </dgm:pt>
    <dgm:pt modelId="{201741C5-C5BB-BA4D-A02A-628131C23DE1}" type="pres">
      <dgm:prSet presAssocID="{9A1EC785-35C5-4A30-BBB7-4B614533EF0A}" presName="spacerBetweenCircleAndCallout" presStyleCnt="0">
        <dgm:presLayoutVars/>
      </dgm:prSet>
      <dgm:spPr/>
    </dgm:pt>
    <dgm:pt modelId="{81BFF4AD-A32D-9545-AF86-870E2B4FD554}" type="pres">
      <dgm:prSet presAssocID="{CAA36E78-E021-4FB8-A66E-E82D70C2DB11}" presName="nodeText" presStyleLbl="alignAccFollowNode1" presStyleIdx="5" presStyleCnt="18">
        <dgm:presLayoutVars>
          <dgm:bulletEnabled val="1"/>
        </dgm:presLayoutVars>
      </dgm:prSet>
      <dgm:spPr/>
    </dgm:pt>
    <dgm:pt modelId="{57C15513-55E1-FB49-8097-24FB9845EA54}" type="pres">
      <dgm:prSet presAssocID="{9A1EC785-35C5-4A30-BBB7-4B614533EF0A}" presName="sibTransComposite" presStyleCnt="0"/>
      <dgm:spPr/>
    </dgm:pt>
    <dgm:pt modelId="{F5338424-B0DD-0B4C-B82E-CBA7A47B171E}" type="pres">
      <dgm:prSet presAssocID="{3A9093EE-42DC-472F-9188-AA58A2027E6A}" presName="compositeNode" presStyleCnt="0"/>
      <dgm:spPr/>
    </dgm:pt>
    <dgm:pt modelId="{A6053C4F-4E8B-C64A-B400-9A42B27F8474}" type="pres">
      <dgm:prSet presAssocID="{3A9093EE-42DC-472F-9188-AA58A2027E6A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4E935F1-86C1-C04F-80D5-0A2B13C0FA43}" type="pres">
      <dgm:prSet presAssocID="{3A9093EE-42DC-472F-9188-AA58A2027E6A}" presName="parSh" presStyleCnt="0"/>
      <dgm:spPr/>
    </dgm:pt>
    <dgm:pt modelId="{D675E24C-EAD0-2546-B2C2-D47312470D14}" type="pres">
      <dgm:prSet presAssocID="{3A9093EE-42DC-472F-9188-AA58A2027E6A}" presName="lineNode" presStyleLbl="alignAccFollowNode1" presStyleIdx="6" presStyleCnt="18"/>
      <dgm:spPr>
        <a:xfrm>
          <a:off x="2496355" y="216288"/>
          <a:ext cx="1121715" cy="71"/>
        </a:xfrm>
        <a:prstGeom prst="rect">
          <a:avLst/>
        </a:prstGeom>
        <a:solidFill>
          <a:srgbClr val="ED7D31">
            <a:tint val="40000"/>
            <a:alpha val="90000"/>
            <a:hueOff val="-299727"/>
            <a:satOff val="-26593"/>
            <a:lumOff val="-271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299727"/>
              <a:satOff val="-26593"/>
              <a:lumOff val="-271"/>
              <a:alphaOff val="0"/>
            </a:srgbClr>
          </a:solidFill>
          <a:prstDash val="solid"/>
          <a:miter lim="800000"/>
        </a:ln>
        <a:effectLst/>
      </dgm:spPr>
    </dgm:pt>
    <dgm:pt modelId="{7C8A8AED-5DF8-C341-89EB-8F6A7128B6F9}" type="pres">
      <dgm:prSet presAssocID="{3A9093EE-42DC-472F-9188-AA58A2027E6A}" presName="lineArrowNode" presStyleLbl="alignAccFollowNode1" presStyleIdx="7" presStyleCnt="18"/>
      <dgm:spPr>
        <a:xfrm>
          <a:off x="3647983" y="174446"/>
          <a:ext cx="57332" cy="107684"/>
        </a:xfrm>
        <a:prstGeom prst="chevron">
          <a:avLst>
            <a:gd name="adj" fmla="val 90000"/>
          </a:avLst>
        </a:prstGeom>
        <a:solidFill>
          <a:srgbClr val="ED7D31">
            <a:tint val="40000"/>
            <a:alpha val="90000"/>
            <a:hueOff val="-349681"/>
            <a:satOff val="-31025"/>
            <a:lumOff val="-317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349681"/>
              <a:satOff val="-31025"/>
              <a:lumOff val="-317"/>
              <a:alphaOff val="0"/>
            </a:srgbClr>
          </a:solidFill>
          <a:prstDash val="solid"/>
          <a:miter lim="800000"/>
        </a:ln>
        <a:effectLst/>
      </dgm:spPr>
    </dgm:pt>
    <dgm:pt modelId="{E1C07597-A2F0-1B4A-89DB-3D22F6ED5C8C}" type="pres">
      <dgm:prSet presAssocID="{434809F1-333B-4293-ACA3-F6447D2B8B11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C48E12FD-022E-1949-B12A-56864C2FF8C2}" type="pres">
      <dgm:prSet presAssocID="{434809F1-333B-4293-ACA3-F6447D2B8B11}" presName="spacerBetweenCircleAndCallout" presStyleCnt="0">
        <dgm:presLayoutVars/>
      </dgm:prSet>
      <dgm:spPr/>
    </dgm:pt>
    <dgm:pt modelId="{721168B1-01A9-8E43-8C07-F15AA042F82D}" type="pres">
      <dgm:prSet presAssocID="{3A9093EE-42DC-472F-9188-AA58A2027E6A}" presName="nodeText" presStyleLbl="alignAccFollowNode1" presStyleIdx="8" presStyleCnt="18">
        <dgm:presLayoutVars>
          <dgm:bulletEnabled val="1"/>
        </dgm:presLayoutVars>
      </dgm:prSet>
      <dgm:spPr/>
    </dgm:pt>
    <dgm:pt modelId="{540951E2-10F0-934B-9A71-6739BE754193}" type="pres">
      <dgm:prSet presAssocID="{434809F1-333B-4293-ACA3-F6447D2B8B11}" presName="sibTransComposite" presStyleCnt="0"/>
      <dgm:spPr/>
    </dgm:pt>
    <dgm:pt modelId="{BCA39FD7-AF0F-3745-9F8D-7FF8A6A84495}" type="pres">
      <dgm:prSet presAssocID="{95867AA1-F7F1-4473-BCB7-8BFA8EAA78EF}" presName="compositeNode" presStyleCnt="0"/>
      <dgm:spPr/>
    </dgm:pt>
    <dgm:pt modelId="{079ECA37-2A71-D04A-BF71-16864077C76C}" type="pres">
      <dgm:prSet presAssocID="{95867AA1-F7F1-4473-BCB7-8BFA8EAA78EF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CC4F735-F222-0642-A857-FF1241E454C3}" type="pres">
      <dgm:prSet presAssocID="{95867AA1-F7F1-4473-BCB7-8BFA8EAA78EF}" presName="parSh" presStyleCnt="0"/>
      <dgm:spPr/>
    </dgm:pt>
    <dgm:pt modelId="{BD761A45-F298-8D4E-A53F-4BF7CD0C1D6F}" type="pres">
      <dgm:prSet presAssocID="{95867AA1-F7F1-4473-BCB7-8BFA8EAA78EF}" presName="lineNode" presStyleLbl="alignAccFollowNode1" presStyleIdx="9" presStyleCnt="18"/>
      <dgm:spPr>
        <a:xfrm>
          <a:off x="3742706" y="216288"/>
          <a:ext cx="1121715" cy="71"/>
        </a:xfrm>
        <a:prstGeom prst="rect">
          <a:avLst/>
        </a:prstGeom>
        <a:solidFill>
          <a:srgbClr val="ED7D31">
            <a:tint val="40000"/>
            <a:alpha val="90000"/>
            <a:hueOff val="-449590"/>
            <a:satOff val="-39889"/>
            <a:lumOff val="-407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449590"/>
              <a:satOff val="-39889"/>
              <a:lumOff val="-407"/>
              <a:alphaOff val="0"/>
            </a:srgbClr>
          </a:solidFill>
          <a:prstDash val="solid"/>
          <a:miter lim="800000"/>
        </a:ln>
        <a:effectLst/>
      </dgm:spPr>
    </dgm:pt>
    <dgm:pt modelId="{24D54115-6550-5F4D-8F96-1151BE980E5B}" type="pres">
      <dgm:prSet presAssocID="{95867AA1-F7F1-4473-BCB7-8BFA8EAA78EF}" presName="lineArrowNode" presStyleLbl="alignAccFollowNode1" presStyleIdx="10" presStyleCnt="18"/>
      <dgm:spPr>
        <a:xfrm>
          <a:off x="4894334" y="174446"/>
          <a:ext cx="57332" cy="107684"/>
        </a:xfrm>
        <a:prstGeom prst="chevron">
          <a:avLst>
            <a:gd name="adj" fmla="val 90000"/>
          </a:avLst>
        </a:prstGeom>
        <a:solidFill>
          <a:srgbClr val="ED7D31">
            <a:tint val="40000"/>
            <a:alpha val="90000"/>
            <a:hueOff val="-499545"/>
            <a:satOff val="-44321"/>
            <a:lumOff val="-452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499545"/>
              <a:satOff val="-44321"/>
              <a:lumOff val="-452"/>
              <a:alphaOff val="0"/>
            </a:srgbClr>
          </a:solidFill>
          <a:prstDash val="solid"/>
          <a:miter lim="800000"/>
        </a:ln>
        <a:effectLst/>
      </dgm:spPr>
    </dgm:pt>
    <dgm:pt modelId="{5812BF81-E3A1-2A4F-B881-CA9AFAFEBB63}" type="pres">
      <dgm:prSet presAssocID="{04E86F25-688F-4AD1-8A54-0000A0F16C68}" presName="sibTransNodeCircle" presStyleLbl="alignNode1" presStyleIdx="3" presStyleCnt="6">
        <dgm:presLayoutVars>
          <dgm:chMax val="0"/>
          <dgm:bulletEnabled/>
        </dgm:presLayoutVars>
      </dgm:prSet>
      <dgm:spPr/>
    </dgm:pt>
    <dgm:pt modelId="{F800715F-51B6-1D4D-8E0B-0564C228D696}" type="pres">
      <dgm:prSet presAssocID="{04E86F25-688F-4AD1-8A54-0000A0F16C68}" presName="spacerBetweenCircleAndCallout" presStyleCnt="0">
        <dgm:presLayoutVars/>
      </dgm:prSet>
      <dgm:spPr/>
    </dgm:pt>
    <dgm:pt modelId="{B32579E7-342C-0F4B-872B-03C77F912E49}" type="pres">
      <dgm:prSet presAssocID="{95867AA1-F7F1-4473-BCB7-8BFA8EAA78EF}" presName="nodeText" presStyleLbl="alignAccFollowNode1" presStyleIdx="11" presStyleCnt="18">
        <dgm:presLayoutVars>
          <dgm:bulletEnabled val="1"/>
        </dgm:presLayoutVars>
      </dgm:prSet>
      <dgm:spPr/>
    </dgm:pt>
    <dgm:pt modelId="{5643D0BC-8245-4A4C-80A9-E3E158473105}" type="pres">
      <dgm:prSet presAssocID="{04E86F25-688F-4AD1-8A54-0000A0F16C68}" presName="sibTransComposite" presStyleCnt="0"/>
      <dgm:spPr/>
    </dgm:pt>
    <dgm:pt modelId="{66F9C133-FAC2-214E-A7C5-A738E2A9446E}" type="pres">
      <dgm:prSet presAssocID="{CAE7770C-A944-451D-951C-8EB5D4FCA37E}" presName="compositeNode" presStyleCnt="0"/>
      <dgm:spPr/>
    </dgm:pt>
    <dgm:pt modelId="{148D34DB-A94F-CA4B-9D7B-9BD855EEA7A7}" type="pres">
      <dgm:prSet presAssocID="{CAE7770C-A944-451D-951C-8EB5D4FCA37E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0C516C1-A521-4F4F-8263-1118F7D111A9}" type="pres">
      <dgm:prSet presAssocID="{CAE7770C-A944-451D-951C-8EB5D4FCA37E}" presName="parSh" presStyleCnt="0"/>
      <dgm:spPr/>
    </dgm:pt>
    <dgm:pt modelId="{39443EC7-4F67-2E41-9D1A-C9007E868466}" type="pres">
      <dgm:prSet presAssocID="{CAE7770C-A944-451D-951C-8EB5D4FCA37E}" presName="lineNode" presStyleLbl="alignAccFollowNode1" presStyleIdx="12" presStyleCnt="18"/>
      <dgm:spPr>
        <a:xfrm>
          <a:off x="4989057" y="216288"/>
          <a:ext cx="1121715" cy="71"/>
        </a:xfrm>
        <a:prstGeom prst="rect">
          <a:avLst/>
        </a:prstGeom>
        <a:solidFill>
          <a:srgbClr val="ED7D31">
            <a:tint val="40000"/>
            <a:alpha val="90000"/>
            <a:hueOff val="-599454"/>
            <a:satOff val="-53185"/>
            <a:lumOff val="-543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599454"/>
              <a:satOff val="-53185"/>
              <a:lumOff val="-543"/>
              <a:alphaOff val="0"/>
            </a:srgbClr>
          </a:solidFill>
          <a:prstDash val="solid"/>
          <a:miter lim="800000"/>
        </a:ln>
        <a:effectLst/>
      </dgm:spPr>
    </dgm:pt>
    <dgm:pt modelId="{5F8B4EA3-523C-7141-827C-A189311820E9}" type="pres">
      <dgm:prSet presAssocID="{CAE7770C-A944-451D-951C-8EB5D4FCA37E}" presName="lineArrowNode" presStyleLbl="alignAccFollowNode1" presStyleIdx="13" presStyleCnt="18"/>
      <dgm:spPr>
        <a:xfrm>
          <a:off x="6140684" y="174446"/>
          <a:ext cx="57332" cy="107684"/>
        </a:xfrm>
        <a:prstGeom prst="chevron">
          <a:avLst>
            <a:gd name="adj" fmla="val 90000"/>
          </a:avLst>
        </a:prstGeom>
        <a:solidFill>
          <a:srgbClr val="ED7D31">
            <a:tint val="40000"/>
            <a:alpha val="90000"/>
            <a:hueOff val="-649408"/>
            <a:satOff val="-57618"/>
            <a:lumOff val="-588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649408"/>
              <a:satOff val="-57618"/>
              <a:lumOff val="-588"/>
              <a:alphaOff val="0"/>
            </a:srgbClr>
          </a:solidFill>
          <a:prstDash val="solid"/>
          <a:miter lim="800000"/>
        </a:ln>
        <a:effectLst/>
      </dgm:spPr>
    </dgm:pt>
    <dgm:pt modelId="{C44F3A02-5EF7-C841-9569-4F6F50ABAC33}" type="pres">
      <dgm:prSet presAssocID="{9BFDEDF9-FC1F-43BE-8D65-0E4FC326A2CC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1121BAEB-62A1-3E40-99AA-F67DC3A6F690}" type="pres">
      <dgm:prSet presAssocID="{9BFDEDF9-FC1F-43BE-8D65-0E4FC326A2CC}" presName="spacerBetweenCircleAndCallout" presStyleCnt="0">
        <dgm:presLayoutVars/>
      </dgm:prSet>
      <dgm:spPr/>
    </dgm:pt>
    <dgm:pt modelId="{2C0465E7-4428-6047-81DF-1E84097DF602}" type="pres">
      <dgm:prSet presAssocID="{CAE7770C-A944-451D-951C-8EB5D4FCA37E}" presName="nodeText" presStyleLbl="alignAccFollowNode1" presStyleIdx="14" presStyleCnt="18">
        <dgm:presLayoutVars>
          <dgm:bulletEnabled val="1"/>
        </dgm:presLayoutVars>
      </dgm:prSet>
      <dgm:spPr/>
    </dgm:pt>
    <dgm:pt modelId="{B8600F85-4A5A-1641-9429-AE530B270316}" type="pres">
      <dgm:prSet presAssocID="{9BFDEDF9-FC1F-43BE-8D65-0E4FC326A2CC}" presName="sibTransComposite" presStyleCnt="0"/>
      <dgm:spPr/>
    </dgm:pt>
    <dgm:pt modelId="{CAA826EB-7A81-E144-B434-3A8357E8A1EC}" type="pres">
      <dgm:prSet presAssocID="{AD0041E3-D7CD-4C20-AE86-AA566AD61B75}" presName="compositeNode" presStyleCnt="0"/>
      <dgm:spPr/>
    </dgm:pt>
    <dgm:pt modelId="{C4EC4913-139A-7A4D-B06C-9024D22C4C27}" type="pres">
      <dgm:prSet presAssocID="{AD0041E3-D7CD-4C20-AE86-AA566AD61B75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9D549F43-1304-9E41-B066-F5D6F43E74B5}" type="pres">
      <dgm:prSet presAssocID="{AD0041E3-D7CD-4C20-AE86-AA566AD61B75}" presName="parSh" presStyleCnt="0"/>
      <dgm:spPr/>
    </dgm:pt>
    <dgm:pt modelId="{C3A55641-0806-2F4D-B8EE-82A48919523F}" type="pres">
      <dgm:prSet presAssocID="{AD0041E3-D7CD-4C20-AE86-AA566AD61B75}" presName="lineNode" presStyleLbl="alignAccFollowNode1" presStyleIdx="15" presStyleCnt="18"/>
      <dgm:spPr>
        <a:xfrm>
          <a:off x="6235407" y="216288"/>
          <a:ext cx="560857" cy="71"/>
        </a:xfrm>
        <a:prstGeom prst="rect">
          <a:avLst/>
        </a:prstGeom>
        <a:solidFill>
          <a:srgbClr val="ED7D31">
            <a:tint val="40000"/>
            <a:alpha val="90000"/>
            <a:hueOff val="-749317"/>
            <a:satOff val="-66482"/>
            <a:lumOff val="-679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749317"/>
              <a:satOff val="-66482"/>
              <a:lumOff val="-679"/>
              <a:alphaOff val="0"/>
            </a:srgbClr>
          </a:solidFill>
          <a:prstDash val="solid"/>
          <a:miter lim="800000"/>
        </a:ln>
        <a:effectLst/>
      </dgm:spPr>
    </dgm:pt>
    <dgm:pt modelId="{64A97EC4-A6FD-1E4D-AD22-D2A503E894E4}" type="pres">
      <dgm:prSet presAssocID="{AD0041E3-D7CD-4C20-AE86-AA566AD61B75}" presName="lineArrowNode" presStyleLbl="alignAccFollowNode1" presStyleIdx="16" presStyleCnt="18"/>
      <dgm:spPr/>
    </dgm:pt>
    <dgm:pt modelId="{9AF2CC3B-4F8C-384E-B00C-72771A7B4333}" type="pres">
      <dgm:prSet presAssocID="{EB45BC8B-DE70-49AB-A4B2-49A0CC3C40F5}" presName="sibTransNodeCircle" presStyleLbl="alignNode1" presStyleIdx="5" presStyleCnt="6">
        <dgm:presLayoutVars>
          <dgm:chMax val="0"/>
          <dgm:bulletEnabled/>
        </dgm:presLayoutVars>
      </dgm:prSet>
      <dgm:spPr/>
    </dgm:pt>
    <dgm:pt modelId="{1ADCE37E-39EC-2F42-BC7E-AE99279D67C8}" type="pres">
      <dgm:prSet presAssocID="{EB45BC8B-DE70-49AB-A4B2-49A0CC3C40F5}" presName="spacerBetweenCircleAndCallout" presStyleCnt="0">
        <dgm:presLayoutVars/>
      </dgm:prSet>
      <dgm:spPr/>
    </dgm:pt>
    <dgm:pt modelId="{E85E8BFD-B362-F64B-B922-B2F4D315CC85}" type="pres">
      <dgm:prSet presAssocID="{AD0041E3-D7CD-4C20-AE86-AA566AD61B75}" presName="nodeText" presStyleLbl="alignAccFollowNode1" presStyleIdx="17" presStyleCnt="18">
        <dgm:presLayoutVars>
          <dgm:bulletEnabled val="1"/>
        </dgm:presLayoutVars>
      </dgm:prSet>
      <dgm:spPr/>
    </dgm:pt>
  </dgm:ptLst>
  <dgm:cxnLst>
    <dgm:cxn modelId="{64F87300-7365-834F-ABDE-4AA533D555BD}" type="presOf" srcId="{41B22B1B-3F74-42F9-A097-B5D28B3ECBA6}" destId="{AA10B487-C43C-8246-9C86-5C3657B35AD3}" srcOrd="0" destOrd="0" presId="urn:microsoft.com/office/officeart/2016/7/layout/LinearArrowProcessNumbered"/>
    <dgm:cxn modelId="{89582C16-B090-0245-AA4E-673B1F1FA3FF}" type="presOf" srcId="{3A9093EE-42DC-472F-9188-AA58A2027E6A}" destId="{721168B1-01A9-8E43-8C07-F15AA042F82D}" srcOrd="0" destOrd="0" presId="urn:microsoft.com/office/officeart/2016/7/layout/LinearArrowProcessNumbered"/>
    <dgm:cxn modelId="{2149D51D-6EF6-6E48-A23A-A2A3242C662C}" type="presOf" srcId="{95867AA1-F7F1-4473-BCB7-8BFA8EAA78EF}" destId="{B32579E7-342C-0F4B-872B-03C77F912E49}" srcOrd="0" destOrd="0" presId="urn:microsoft.com/office/officeart/2016/7/layout/LinearArrowProcessNumbered"/>
    <dgm:cxn modelId="{22D48A36-CEA3-E74B-A06E-2498F45E8DFD}" type="presOf" srcId="{44B918B7-BDB8-4174-A8DC-B0485E194822}" destId="{8EC9790A-9511-404C-8396-4921B35849FD}" srcOrd="0" destOrd="0" presId="urn:microsoft.com/office/officeart/2016/7/layout/LinearArrowProcessNumbered"/>
    <dgm:cxn modelId="{195DA570-07A7-4409-B287-E7C9C8EAA9E4}" srcId="{41B22B1B-3F74-42F9-A097-B5D28B3ECBA6}" destId="{95867AA1-F7F1-4473-BCB7-8BFA8EAA78EF}" srcOrd="3" destOrd="0" parTransId="{A15D5B31-BA1F-478E-8BDD-36F078CA1480}" sibTransId="{04E86F25-688F-4AD1-8A54-0000A0F16C68}"/>
    <dgm:cxn modelId="{DDD39658-73B1-944D-8A00-D9D6B2E61E3D}" type="presOf" srcId="{04E86F25-688F-4AD1-8A54-0000A0F16C68}" destId="{5812BF81-E3A1-2A4F-B881-CA9AFAFEBB63}" srcOrd="0" destOrd="0" presId="urn:microsoft.com/office/officeart/2016/7/layout/LinearArrowProcessNumbered"/>
    <dgm:cxn modelId="{FDC8D059-153D-E94A-BD5D-06DB0F420BDF}" type="presOf" srcId="{9BFDEDF9-FC1F-43BE-8D65-0E4FC326A2CC}" destId="{C44F3A02-5EF7-C841-9569-4F6F50ABAC33}" srcOrd="0" destOrd="0" presId="urn:microsoft.com/office/officeart/2016/7/layout/LinearArrowProcessNumbered"/>
    <dgm:cxn modelId="{7B208E86-1984-B045-B453-FF9540DD138B}" type="presOf" srcId="{434809F1-333B-4293-ACA3-F6447D2B8B11}" destId="{E1C07597-A2F0-1B4A-89DB-3D22F6ED5C8C}" srcOrd="0" destOrd="0" presId="urn:microsoft.com/office/officeart/2016/7/layout/LinearArrowProcessNumbered"/>
    <dgm:cxn modelId="{1C890C8A-D74C-4034-B0BA-2186DF6B4D15}" srcId="{41B22B1B-3F74-42F9-A097-B5D28B3ECBA6}" destId="{AD0041E3-D7CD-4C20-AE86-AA566AD61B75}" srcOrd="5" destOrd="0" parTransId="{03BBA47F-26B9-44AE-B7D0-36D48488A602}" sibTransId="{EB45BC8B-DE70-49AB-A4B2-49A0CC3C40F5}"/>
    <dgm:cxn modelId="{BE4C4A94-20F0-3744-8F43-46AC3198CEF7}" type="presOf" srcId="{CAA36E78-E021-4FB8-A66E-E82D70C2DB11}" destId="{81BFF4AD-A32D-9545-AF86-870E2B4FD554}" srcOrd="0" destOrd="0" presId="urn:microsoft.com/office/officeart/2016/7/layout/LinearArrowProcessNumbered"/>
    <dgm:cxn modelId="{88A11C9D-3823-0F45-ACEA-D2D0AEC8D141}" type="presOf" srcId="{EB45BC8B-DE70-49AB-A4B2-49A0CC3C40F5}" destId="{9AF2CC3B-4F8C-384E-B00C-72771A7B4333}" srcOrd="0" destOrd="0" presId="urn:microsoft.com/office/officeart/2016/7/layout/LinearArrowProcessNumbered"/>
    <dgm:cxn modelId="{D947CA9E-A0A6-7847-B4E2-6EFE528BDF5B}" type="presOf" srcId="{CAE7770C-A944-451D-951C-8EB5D4FCA37E}" destId="{2C0465E7-4428-6047-81DF-1E84097DF602}" srcOrd="0" destOrd="0" presId="urn:microsoft.com/office/officeart/2016/7/layout/LinearArrowProcessNumbered"/>
    <dgm:cxn modelId="{36E080AF-A861-6A45-AB87-C2A7A44D381C}" type="presOf" srcId="{9A1EC785-35C5-4A30-BBB7-4B614533EF0A}" destId="{8A65C928-8503-5743-8B91-F2D325B81AEF}" srcOrd="0" destOrd="0" presId="urn:microsoft.com/office/officeart/2016/7/layout/LinearArrowProcessNumbered"/>
    <dgm:cxn modelId="{2A5C6FB7-00F9-4E1C-92F5-71CA68B87836}" srcId="{41B22B1B-3F74-42F9-A097-B5D28B3ECBA6}" destId="{3A9093EE-42DC-472F-9188-AA58A2027E6A}" srcOrd="2" destOrd="0" parTransId="{0C5E9428-9F3A-4AD8-86B7-F484C35CDFAB}" sibTransId="{434809F1-333B-4293-ACA3-F6447D2B8B11}"/>
    <dgm:cxn modelId="{F07EA4BA-13D6-481A-B82E-3BC27E6C6853}" srcId="{41B22B1B-3F74-42F9-A097-B5D28B3ECBA6}" destId="{CAE7770C-A944-451D-951C-8EB5D4FCA37E}" srcOrd="4" destOrd="0" parTransId="{C49E457B-B04F-4497-8DEF-660E8AF48AFA}" sibTransId="{9BFDEDF9-FC1F-43BE-8D65-0E4FC326A2CC}"/>
    <dgm:cxn modelId="{4A6303D8-B558-9846-907A-D41FE9BC3631}" type="presOf" srcId="{AD0041E3-D7CD-4C20-AE86-AA566AD61B75}" destId="{E85E8BFD-B362-F64B-B922-B2F4D315CC85}" srcOrd="0" destOrd="0" presId="urn:microsoft.com/office/officeart/2016/7/layout/LinearArrowProcessNumbered"/>
    <dgm:cxn modelId="{D4F278DA-C703-7345-ADC9-7E55C86CE3A1}" type="presOf" srcId="{6E269480-2520-45A4-9D5A-7EB29F41F841}" destId="{2072B581-869A-C84B-A065-02EDD4190224}" srcOrd="0" destOrd="0" presId="urn:microsoft.com/office/officeart/2016/7/layout/LinearArrowProcessNumbered"/>
    <dgm:cxn modelId="{4A033EE2-34C4-4DB4-B271-16D72AD1A6CA}" srcId="{41B22B1B-3F74-42F9-A097-B5D28B3ECBA6}" destId="{6E269480-2520-45A4-9D5A-7EB29F41F841}" srcOrd="0" destOrd="0" parTransId="{F660869C-0CCB-4D16-8651-781E9A60922D}" sibTransId="{44B918B7-BDB8-4174-A8DC-B0485E194822}"/>
    <dgm:cxn modelId="{8A44ECED-835D-4576-A707-B0D7EDC3C31B}" srcId="{41B22B1B-3F74-42F9-A097-B5D28B3ECBA6}" destId="{CAA36E78-E021-4FB8-A66E-E82D70C2DB11}" srcOrd="1" destOrd="0" parTransId="{28CEACA0-8280-4B72-A144-727552A43B33}" sibTransId="{9A1EC785-35C5-4A30-BBB7-4B614533EF0A}"/>
    <dgm:cxn modelId="{57A8C706-AF65-0448-A4B5-95E7FBC6DEA2}" type="presParOf" srcId="{AA10B487-C43C-8246-9C86-5C3657B35AD3}" destId="{FEE98774-B765-A346-A19F-D98510056A5E}" srcOrd="0" destOrd="0" presId="urn:microsoft.com/office/officeart/2016/7/layout/LinearArrowProcessNumbered"/>
    <dgm:cxn modelId="{8BBB494E-0EF4-A54E-8213-9C4B535C766A}" type="presParOf" srcId="{FEE98774-B765-A346-A19F-D98510056A5E}" destId="{B5BA6101-FB39-8347-AA18-D5887B1FB7AB}" srcOrd="0" destOrd="0" presId="urn:microsoft.com/office/officeart/2016/7/layout/LinearArrowProcessNumbered"/>
    <dgm:cxn modelId="{D6E8D31D-F284-7A47-9607-BE32A834DA7A}" type="presParOf" srcId="{FEE98774-B765-A346-A19F-D98510056A5E}" destId="{BCD1B5D0-2791-EA4E-A15E-F42F82246C10}" srcOrd="1" destOrd="0" presId="urn:microsoft.com/office/officeart/2016/7/layout/LinearArrowProcessNumbered"/>
    <dgm:cxn modelId="{03B20706-C39E-0B4B-BCAA-95CF58F9AC91}" type="presParOf" srcId="{BCD1B5D0-2791-EA4E-A15E-F42F82246C10}" destId="{DAE54612-88B8-6E46-B426-F9A298678D8A}" srcOrd="0" destOrd="0" presId="urn:microsoft.com/office/officeart/2016/7/layout/LinearArrowProcessNumbered"/>
    <dgm:cxn modelId="{4DC120EB-B4D1-EB45-82B5-7719077CD58E}" type="presParOf" srcId="{BCD1B5D0-2791-EA4E-A15E-F42F82246C10}" destId="{1729445F-AF2A-954D-A8B5-62BA85C6C519}" srcOrd="1" destOrd="0" presId="urn:microsoft.com/office/officeart/2016/7/layout/LinearArrowProcessNumbered"/>
    <dgm:cxn modelId="{7CAE48F8-B0AC-BD43-8AD6-7324E40CD39F}" type="presParOf" srcId="{BCD1B5D0-2791-EA4E-A15E-F42F82246C10}" destId="{8EC9790A-9511-404C-8396-4921B35849FD}" srcOrd="2" destOrd="0" presId="urn:microsoft.com/office/officeart/2016/7/layout/LinearArrowProcessNumbered"/>
    <dgm:cxn modelId="{4B7D8976-F56A-D540-A68A-6619131FF419}" type="presParOf" srcId="{BCD1B5D0-2791-EA4E-A15E-F42F82246C10}" destId="{C462368B-95BA-E343-892A-4450C60A9EF2}" srcOrd="3" destOrd="0" presId="urn:microsoft.com/office/officeart/2016/7/layout/LinearArrowProcessNumbered"/>
    <dgm:cxn modelId="{93328E64-6FBD-5841-9328-9D2D356E7A30}" type="presParOf" srcId="{FEE98774-B765-A346-A19F-D98510056A5E}" destId="{2072B581-869A-C84B-A065-02EDD4190224}" srcOrd="2" destOrd="0" presId="urn:microsoft.com/office/officeart/2016/7/layout/LinearArrowProcessNumbered"/>
    <dgm:cxn modelId="{49869B5B-F19F-7841-8718-06DCBA817056}" type="presParOf" srcId="{AA10B487-C43C-8246-9C86-5C3657B35AD3}" destId="{EAD42947-5124-C745-B809-EADE946AAB95}" srcOrd="1" destOrd="0" presId="urn:microsoft.com/office/officeart/2016/7/layout/LinearArrowProcessNumbered"/>
    <dgm:cxn modelId="{E3C88129-6BE0-A644-888B-F5DEADB7A6F6}" type="presParOf" srcId="{AA10B487-C43C-8246-9C86-5C3657B35AD3}" destId="{CE5EDD53-5CCB-EE4F-98F0-FC455AD57647}" srcOrd="2" destOrd="0" presId="urn:microsoft.com/office/officeart/2016/7/layout/LinearArrowProcessNumbered"/>
    <dgm:cxn modelId="{333ECB04-F031-D74F-8073-E9D0C3EBC2F9}" type="presParOf" srcId="{CE5EDD53-5CCB-EE4F-98F0-FC455AD57647}" destId="{640DEF1D-2E36-A842-B98E-83C5241BC89F}" srcOrd="0" destOrd="0" presId="urn:microsoft.com/office/officeart/2016/7/layout/LinearArrowProcessNumbered"/>
    <dgm:cxn modelId="{BF10567C-0111-A645-A5E0-B0881D3BFB45}" type="presParOf" srcId="{CE5EDD53-5CCB-EE4F-98F0-FC455AD57647}" destId="{19D9ABA4-C8DD-054E-8649-C35CCCA6CB08}" srcOrd="1" destOrd="0" presId="urn:microsoft.com/office/officeart/2016/7/layout/LinearArrowProcessNumbered"/>
    <dgm:cxn modelId="{04437568-A6ED-E243-90B2-0A22449C4314}" type="presParOf" srcId="{19D9ABA4-C8DD-054E-8649-C35CCCA6CB08}" destId="{45A16D94-30FF-1D4B-B8AA-833E1CCF0E74}" srcOrd="0" destOrd="0" presId="urn:microsoft.com/office/officeart/2016/7/layout/LinearArrowProcessNumbered"/>
    <dgm:cxn modelId="{09B8E1FC-FE57-2F40-B6C6-BA587C2726A6}" type="presParOf" srcId="{19D9ABA4-C8DD-054E-8649-C35CCCA6CB08}" destId="{B31329B8-2FAD-624B-B643-096379E734DD}" srcOrd="1" destOrd="0" presId="urn:microsoft.com/office/officeart/2016/7/layout/LinearArrowProcessNumbered"/>
    <dgm:cxn modelId="{064629C8-8D76-234B-AEBB-16A523FE58B0}" type="presParOf" srcId="{19D9ABA4-C8DD-054E-8649-C35CCCA6CB08}" destId="{8A65C928-8503-5743-8B91-F2D325B81AEF}" srcOrd="2" destOrd="0" presId="urn:microsoft.com/office/officeart/2016/7/layout/LinearArrowProcessNumbered"/>
    <dgm:cxn modelId="{61014D20-CC6B-BB4D-8EFB-14304E58AC09}" type="presParOf" srcId="{19D9ABA4-C8DD-054E-8649-C35CCCA6CB08}" destId="{201741C5-C5BB-BA4D-A02A-628131C23DE1}" srcOrd="3" destOrd="0" presId="urn:microsoft.com/office/officeart/2016/7/layout/LinearArrowProcessNumbered"/>
    <dgm:cxn modelId="{A6BCDA47-72DD-4F40-A950-F92BB0571B66}" type="presParOf" srcId="{CE5EDD53-5CCB-EE4F-98F0-FC455AD57647}" destId="{81BFF4AD-A32D-9545-AF86-870E2B4FD554}" srcOrd="2" destOrd="0" presId="urn:microsoft.com/office/officeart/2016/7/layout/LinearArrowProcessNumbered"/>
    <dgm:cxn modelId="{4799F2DD-9C13-CF42-A20B-7EC9A0142C8C}" type="presParOf" srcId="{AA10B487-C43C-8246-9C86-5C3657B35AD3}" destId="{57C15513-55E1-FB49-8097-24FB9845EA54}" srcOrd="3" destOrd="0" presId="urn:microsoft.com/office/officeart/2016/7/layout/LinearArrowProcessNumbered"/>
    <dgm:cxn modelId="{808D71F0-1ECA-5E47-9915-F8997C494A6F}" type="presParOf" srcId="{AA10B487-C43C-8246-9C86-5C3657B35AD3}" destId="{F5338424-B0DD-0B4C-B82E-CBA7A47B171E}" srcOrd="4" destOrd="0" presId="urn:microsoft.com/office/officeart/2016/7/layout/LinearArrowProcessNumbered"/>
    <dgm:cxn modelId="{4E7AC6ED-BAEC-DA4B-A565-2AD61884AA09}" type="presParOf" srcId="{F5338424-B0DD-0B4C-B82E-CBA7A47B171E}" destId="{A6053C4F-4E8B-C64A-B400-9A42B27F8474}" srcOrd="0" destOrd="0" presId="urn:microsoft.com/office/officeart/2016/7/layout/LinearArrowProcessNumbered"/>
    <dgm:cxn modelId="{DEED1E42-34A5-9E4E-8077-CA9AC5E51057}" type="presParOf" srcId="{F5338424-B0DD-0B4C-B82E-CBA7A47B171E}" destId="{84E935F1-86C1-C04F-80D5-0A2B13C0FA43}" srcOrd="1" destOrd="0" presId="urn:microsoft.com/office/officeart/2016/7/layout/LinearArrowProcessNumbered"/>
    <dgm:cxn modelId="{EC7C4E3B-6E27-2D49-B980-13849BCE4BF4}" type="presParOf" srcId="{84E935F1-86C1-C04F-80D5-0A2B13C0FA43}" destId="{D675E24C-EAD0-2546-B2C2-D47312470D14}" srcOrd="0" destOrd="0" presId="urn:microsoft.com/office/officeart/2016/7/layout/LinearArrowProcessNumbered"/>
    <dgm:cxn modelId="{3B24CAE5-DB51-F348-876A-1989B996144A}" type="presParOf" srcId="{84E935F1-86C1-C04F-80D5-0A2B13C0FA43}" destId="{7C8A8AED-5DF8-C341-89EB-8F6A7128B6F9}" srcOrd="1" destOrd="0" presId="urn:microsoft.com/office/officeart/2016/7/layout/LinearArrowProcessNumbered"/>
    <dgm:cxn modelId="{FA8EBC74-C156-E14D-8FEE-FDEFFFBFD942}" type="presParOf" srcId="{84E935F1-86C1-C04F-80D5-0A2B13C0FA43}" destId="{E1C07597-A2F0-1B4A-89DB-3D22F6ED5C8C}" srcOrd="2" destOrd="0" presId="urn:microsoft.com/office/officeart/2016/7/layout/LinearArrowProcessNumbered"/>
    <dgm:cxn modelId="{F90A3956-55EB-F643-B5CB-837BF51479AA}" type="presParOf" srcId="{84E935F1-86C1-C04F-80D5-0A2B13C0FA43}" destId="{C48E12FD-022E-1949-B12A-56864C2FF8C2}" srcOrd="3" destOrd="0" presId="urn:microsoft.com/office/officeart/2016/7/layout/LinearArrowProcessNumbered"/>
    <dgm:cxn modelId="{DA4E88FE-9752-394B-906C-FCB85882996E}" type="presParOf" srcId="{F5338424-B0DD-0B4C-B82E-CBA7A47B171E}" destId="{721168B1-01A9-8E43-8C07-F15AA042F82D}" srcOrd="2" destOrd="0" presId="urn:microsoft.com/office/officeart/2016/7/layout/LinearArrowProcessNumbered"/>
    <dgm:cxn modelId="{C7456E39-D9DB-8C46-A5C4-BEA850688508}" type="presParOf" srcId="{AA10B487-C43C-8246-9C86-5C3657B35AD3}" destId="{540951E2-10F0-934B-9A71-6739BE754193}" srcOrd="5" destOrd="0" presId="urn:microsoft.com/office/officeart/2016/7/layout/LinearArrowProcessNumbered"/>
    <dgm:cxn modelId="{EE73550F-1F89-9B49-A6E6-8D279CA32A33}" type="presParOf" srcId="{AA10B487-C43C-8246-9C86-5C3657B35AD3}" destId="{BCA39FD7-AF0F-3745-9F8D-7FF8A6A84495}" srcOrd="6" destOrd="0" presId="urn:microsoft.com/office/officeart/2016/7/layout/LinearArrowProcessNumbered"/>
    <dgm:cxn modelId="{697B8AAF-9EEB-0742-BAA3-1A6CD3D9C588}" type="presParOf" srcId="{BCA39FD7-AF0F-3745-9F8D-7FF8A6A84495}" destId="{079ECA37-2A71-D04A-BF71-16864077C76C}" srcOrd="0" destOrd="0" presId="urn:microsoft.com/office/officeart/2016/7/layout/LinearArrowProcessNumbered"/>
    <dgm:cxn modelId="{E067B450-5102-3B4E-B417-8EFEA29F959A}" type="presParOf" srcId="{BCA39FD7-AF0F-3745-9F8D-7FF8A6A84495}" destId="{CCC4F735-F222-0642-A857-FF1241E454C3}" srcOrd="1" destOrd="0" presId="urn:microsoft.com/office/officeart/2016/7/layout/LinearArrowProcessNumbered"/>
    <dgm:cxn modelId="{932018F7-15C4-724E-9549-EAC261008389}" type="presParOf" srcId="{CCC4F735-F222-0642-A857-FF1241E454C3}" destId="{BD761A45-F298-8D4E-A53F-4BF7CD0C1D6F}" srcOrd="0" destOrd="0" presId="urn:microsoft.com/office/officeart/2016/7/layout/LinearArrowProcessNumbered"/>
    <dgm:cxn modelId="{ECC52041-D8A8-6E40-9953-4F226FEB79D7}" type="presParOf" srcId="{CCC4F735-F222-0642-A857-FF1241E454C3}" destId="{24D54115-6550-5F4D-8F96-1151BE980E5B}" srcOrd="1" destOrd="0" presId="urn:microsoft.com/office/officeart/2016/7/layout/LinearArrowProcessNumbered"/>
    <dgm:cxn modelId="{6FA731A1-61E8-CE42-84E7-12A2F759AFFE}" type="presParOf" srcId="{CCC4F735-F222-0642-A857-FF1241E454C3}" destId="{5812BF81-E3A1-2A4F-B881-CA9AFAFEBB63}" srcOrd="2" destOrd="0" presId="urn:microsoft.com/office/officeart/2016/7/layout/LinearArrowProcessNumbered"/>
    <dgm:cxn modelId="{C76907F8-5C47-BC49-9947-8DBDAD52563A}" type="presParOf" srcId="{CCC4F735-F222-0642-A857-FF1241E454C3}" destId="{F800715F-51B6-1D4D-8E0B-0564C228D696}" srcOrd="3" destOrd="0" presId="urn:microsoft.com/office/officeart/2016/7/layout/LinearArrowProcessNumbered"/>
    <dgm:cxn modelId="{868C0550-9B86-BB47-AC7B-ECD5D95D1D9B}" type="presParOf" srcId="{BCA39FD7-AF0F-3745-9F8D-7FF8A6A84495}" destId="{B32579E7-342C-0F4B-872B-03C77F912E49}" srcOrd="2" destOrd="0" presId="urn:microsoft.com/office/officeart/2016/7/layout/LinearArrowProcessNumbered"/>
    <dgm:cxn modelId="{8AE6AABB-21F4-0A4C-A7F5-3AF18B989CE1}" type="presParOf" srcId="{AA10B487-C43C-8246-9C86-5C3657B35AD3}" destId="{5643D0BC-8245-4A4C-80A9-E3E158473105}" srcOrd="7" destOrd="0" presId="urn:microsoft.com/office/officeart/2016/7/layout/LinearArrowProcessNumbered"/>
    <dgm:cxn modelId="{D83EF5FD-A2E4-EF42-AC3C-68928F7E8F9F}" type="presParOf" srcId="{AA10B487-C43C-8246-9C86-5C3657B35AD3}" destId="{66F9C133-FAC2-214E-A7C5-A738E2A9446E}" srcOrd="8" destOrd="0" presId="urn:microsoft.com/office/officeart/2016/7/layout/LinearArrowProcessNumbered"/>
    <dgm:cxn modelId="{3B146478-35B0-B34D-8F2F-41D6371AEBF1}" type="presParOf" srcId="{66F9C133-FAC2-214E-A7C5-A738E2A9446E}" destId="{148D34DB-A94F-CA4B-9D7B-9BD855EEA7A7}" srcOrd="0" destOrd="0" presId="urn:microsoft.com/office/officeart/2016/7/layout/LinearArrowProcessNumbered"/>
    <dgm:cxn modelId="{F703829A-2BEF-114B-9B8F-5A35044C996E}" type="presParOf" srcId="{66F9C133-FAC2-214E-A7C5-A738E2A9446E}" destId="{50C516C1-A521-4F4F-8263-1118F7D111A9}" srcOrd="1" destOrd="0" presId="urn:microsoft.com/office/officeart/2016/7/layout/LinearArrowProcessNumbered"/>
    <dgm:cxn modelId="{53A88B42-9AB6-A344-86B6-78BFECF817D2}" type="presParOf" srcId="{50C516C1-A521-4F4F-8263-1118F7D111A9}" destId="{39443EC7-4F67-2E41-9D1A-C9007E868466}" srcOrd="0" destOrd="0" presId="urn:microsoft.com/office/officeart/2016/7/layout/LinearArrowProcessNumbered"/>
    <dgm:cxn modelId="{60C0B8A4-D150-2F46-8B02-BF08DE6E8EE7}" type="presParOf" srcId="{50C516C1-A521-4F4F-8263-1118F7D111A9}" destId="{5F8B4EA3-523C-7141-827C-A189311820E9}" srcOrd="1" destOrd="0" presId="urn:microsoft.com/office/officeart/2016/7/layout/LinearArrowProcessNumbered"/>
    <dgm:cxn modelId="{554A9ECC-3592-8D4F-AB6D-264244FB4954}" type="presParOf" srcId="{50C516C1-A521-4F4F-8263-1118F7D111A9}" destId="{C44F3A02-5EF7-C841-9569-4F6F50ABAC33}" srcOrd="2" destOrd="0" presId="urn:microsoft.com/office/officeart/2016/7/layout/LinearArrowProcessNumbered"/>
    <dgm:cxn modelId="{7D9A9B59-9234-9248-B8FE-FE868EB71253}" type="presParOf" srcId="{50C516C1-A521-4F4F-8263-1118F7D111A9}" destId="{1121BAEB-62A1-3E40-99AA-F67DC3A6F690}" srcOrd="3" destOrd="0" presId="urn:microsoft.com/office/officeart/2016/7/layout/LinearArrowProcessNumbered"/>
    <dgm:cxn modelId="{E90E307D-E053-6941-AC4B-CE81D48EF863}" type="presParOf" srcId="{66F9C133-FAC2-214E-A7C5-A738E2A9446E}" destId="{2C0465E7-4428-6047-81DF-1E84097DF602}" srcOrd="2" destOrd="0" presId="urn:microsoft.com/office/officeart/2016/7/layout/LinearArrowProcessNumbered"/>
    <dgm:cxn modelId="{D11C40DF-0A3B-274C-91AC-2DE0DA024A51}" type="presParOf" srcId="{AA10B487-C43C-8246-9C86-5C3657B35AD3}" destId="{B8600F85-4A5A-1641-9429-AE530B270316}" srcOrd="9" destOrd="0" presId="urn:microsoft.com/office/officeart/2016/7/layout/LinearArrowProcessNumbered"/>
    <dgm:cxn modelId="{DF036BCF-8FF6-A14F-9AE5-6B8D5F2DCAF7}" type="presParOf" srcId="{AA10B487-C43C-8246-9C86-5C3657B35AD3}" destId="{CAA826EB-7A81-E144-B434-3A8357E8A1EC}" srcOrd="10" destOrd="0" presId="urn:microsoft.com/office/officeart/2016/7/layout/LinearArrowProcessNumbered"/>
    <dgm:cxn modelId="{C93C8346-E8E0-424A-B9D8-C6E5AA975708}" type="presParOf" srcId="{CAA826EB-7A81-E144-B434-3A8357E8A1EC}" destId="{C4EC4913-139A-7A4D-B06C-9024D22C4C27}" srcOrd="0" destOrd="0" presId="urn:microsoft.com/office/officeart/2016/7/layout/LinearArrowProcessNumbered"/>
    <dgm:cxn modelId="{413AD2A1-F27D-634A-86F4-7DE5B92E5350}" type="presParOf" srcId="{CAA826EB-7A81-E144-B434-3A8357E8A1EC}" destId="{9D549F43-1304-9E41-B066-F5D6F43E74B5}" srcOrd="1" destOrd="0" presId="urn:microsoft.com/office/officeart/2016/7/layout/LinearArrowProcessNumbered"/>
    <dgm:cxn modelId="{2D79CC0A-73E7-C948-BA5A-88C3D1B9C53F}" type="presParOf" srcId="{9D549F43-1304-9E41-B066-F5D6F43E74B5}" destId="{C3A55641-0806-2F4D-B8EE-82A48919523F}" srcOrd="0" destOrd="0" presId="urn:microsoft.com/office/officeart/2016/7/layout/LinearArrowProcessNumbered"/>
    <dgm:cxn modelId="{FE8B8579-BCF1-D84A-BFA3-2CA662F09C6B}" type="presParOf" srcId="{9D549F43-1304-9E41-B066-F5D6F43E74B5}" destId="{64A97EC4-A6FD-1E4D-AD22-D2A503E894E4}" srcOrd="1" destOrd="0" presId="urn:microsoft.com/office/officeart/2016/7/layout/LinearArrowProcessNumbered"/>
    <dgm:cxn modelId="{FCDFDEE2-8F61-7442-A4EB-3F5B5CC95D27}" type="presParOf" srcId="{9D549F43-1304-9E41-B066-F5D6F43E74B5}" destId="{9AF2CC3B-4F8C-384E-B00C-72771A7B4333}" srcOrd="2" destOrd="0" presId="urn:microsoft.com/office/officeart/2016/7/layout/LinearArrowProcessNumbered"/>
    <dgm:cxn modelId="{7A3143AC-2FC5-FE40-9E8B-4FD13B97C7A6}" type="presParOf" srcId="{9D549F43-1304-9E41-B066-F5D6F43E74B5}" destId="{1ADCE37E-39EC-2F42-BC7E-AE99279D67C8}" srcOrd="3" destOrd="0" presId="urn:microsoft.com/office/officeart/2016/7/layout/LinearArrowProcessNumbered"/>
    <dgm:cxn modelId="{11F14EC0-C466-8B41-8792-386B6AA1D1C5}" type="presParOf" srcId="{CAA826EB-7A81-E144-B434-3A8357E8A1EC}" destId="{E85E8BFD-B362-F64B-B922-B2F4D315CC85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0A1B77-D30D-9746-AA55-9D836705180D}" type="doc">
      <dgm:prSet loTypeId="urn:microsoft.com/office/officeart/2005/8/layout/arrow1" loCatId="list" qsTypeId="urn:microsoft.com/office/officeart/2005/8/quickstyle/simple1#2" qsCatId="simple" csTypeId="urn:microsoft.com/office/officeart/2005/8/colors/accent0_3#1" csCatId="mainScheme" phldr="1"/>
      <dgm:spPr/>
    </dgm:pt>
    <dgm:pt modelId="{E3F8EEDD-48E2-B14A-A922-4FA35E9B41A1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pPr rtl="0"/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General properties</a:t>
          </a:r>
        </a:p>
      </dgm:t>
    </dgm:pt>
    <dgm:pt modelId="{FB33004C-2566-714E-8D11-5CD72E888789}" type="sibTrans" cxnId="{AA7BE249-0CF4-1A40-89F8-E494E70D1D75}">
      <dgm:prSet/>
      <dgm:spPr/>
      <dgm:t>
        <a:bodyPr/>
        <a:lstStyle/>
        <a:p>
          <a:endParaRPr lang="en-US"/>
        </a:p>
      </dgm:t>
    </dgm:pt>
    <dgm:pt modelId="{89CFB194-1328-2342-A62C-B919535BD64A}" type="parTrans" cxnId="{AA7BE249-0CF4-1A40-89F8-E494E70D1D75}">
      <dgm:prSet/>
      <dgm:spPr/>
      <dgm:t>
        <a:bodyPr/>
        <a:lstStyle/>
        <a:p>
          <a:endParaRPr lang="en-US"/>
        </a:p>
      </dgm:t>
    </dgm:pt>
    <dgm:pt modelId="{28812972-2335-9744-AD36-8DCB8CC15F49}">
      <dgm:prSet phldrT="[Text]" custT="1"/>
      <dgm:spPr>
        <a:solidFill>
          <a:srgbClr val="F2F2F2"/>
        </a:solidFill>
        <a:ln>
          <a:solidFill>
            <a:srgbClr val="F2F2F2"/>
          </a:solidFill>
        </a:ln>
      </dgm:spPr>
      <dgm:t>
        <a:bodyPr/>
        <a:lstStyle/>
        <a:p>
          <a:r>
            <a:rPr lang="en-US" sz="2400" dirty="0">
              <a:solidFill>
                <a:srgbClr val="F2F2F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Specific properties</a:t>
          </a:r>
        </a:p>
      </dgm:t>
    </dgm:pt>
    <dgm:pt modelId="{A518D245-4BBD-C644-93B6-A625FD498B7D}" type="sibTrans" cxnId="{EF33889D-4E13-EC48-ABA6-0190788E4827}">
      <dgm:prSet/>
      <dgm:spPr/>
      <dgm:t>
        <a:bodyPr/>
        <a:lstStyle/>
        <a:p>
          <a:endParaRPr lang="en-US"/>
        </a:p>
      </dgm:t>
    </dgm:pt>
    <dgm:pt modelId="{5AE5601A-6C13-FF47-8B7D-8BB506C97DA8}" type="parTrans" cxnId="{EF33889D-4E13-EC48-ABA6-0190788E4827}">
      <dgm:prSet/>
      <dgm:spPr/>
      <dgm:t>
        <a:bodyPr/>
        <a:lstStyle/>
        <a:p>
          <a:endParaRPr lang="en-US"/>
        </a:p>
      </dgm:t>
    </dgm:pt>
    <dgm:pt modelId="{ACDF0F7A-CD70-EE4A-9E50-460978D74FE5}" type="pres">
      <dgm:prSet presAssocID="{A10A1B77-D30D-9746-AA55-9D836705180D}" presName="cycle" presStyleCnt="0">
        <dgm:presLayoutVars>
          <dgm:dir/>
          <dgm:resizeHandles val="exact"/>
        </dgm:presLayoutVars>
      </dgm:prSet>
      <dgm:spPr/>
    </dgm:pt>
    <dgm:pt modelId="{3E0EB445-5672-964E-AEEF-DB7BD9286917}" type="pres">
      <dgm:prSet presAssocID="{E3F8EEDD-48E2-B14A-A922-4FA35E9B41A1}" presName="arrow" presStyleLbl="node1" presStyleIdx="0" presStyleCnt="2" custRadScaleRad="89232" custRadScaleInc="61">
        <dgm:presLayoutVars>
          <dgm:bulletEnabled val="1"/>
        </dgm:presLayoutVars>
      </dgm:prSet>
      <dgm:spPr/>
    </dgm:pt>
    <dgm:pt modelId="{B0EAC8C8-4417-844C-BED0-C3ED359B40A4}" type="pres">
      <dgm:prSet presAssocID="{28812972-2335-9744-AD36-8DCB8CC15F49}" presName="arrow" presStyleLbl="node1" presStyleIdx="1" presStyleCnt="2">
        <dgm:presLayoutVars>
          <dgm:bulletEnabled val="1"/>
        </dgm:presLayoutVars>
      </dgm:prSet>
      <dgm:spPr/>
    </dgm:pt>
  </dgm:ptLst>
  <dgm:cxnLst>
    <dgm:cxn modelId="{12093B5D-1B74-4D43-A6B5-92CF4F3D9FBD}" type="presOf" srcId="{E3F8EEDD-48E2-B14A-A922-4FA35E9B41A1}" destId="{3E0EB445-5672-964E-AEEF-DB7BD9286917}" srcOrd="0" destOrd="0" presId="urn:microsoft.com/office/officeart/2005/8/layout/arrow1"/>
    <dgm:cxn modelId="{AA7BE249-0CF4-1A40-89F8-E494E70D1D75}" srcId="{A10A1B77-D30D-9746-AA55-9D836705180D}" destId="{E3F8EEDD-48E2-B14A-A922-4FA35E9B41A1}" srcOrd="0" destOrd="0" parTransId="{89CFB194-1328-2342-A62C-B919535BD64A}" sibTransId="{FB33004C-2566-714E-8D11-5CD72E888789}"/>
    <dgm:cxn modelId="{0F026353-E1FF-DF4E-A8E0-956C0C686D29}" type="presOf" srcId="{28812972-2335-9744-AD36-8DCB8CC15F49}" destId="{B0EAC8C8-4417-844C-BED0-C3ED359B40A4}" srcOrd="0" destOrd="0" presId="urn:microsoft.com/office/officeart/2005/8/layout/arrow1"/>
    <dgm:cxn modelId="{FF4F2393-0777-4746-9559-21A2AA8D16F2}" type="presOf" srcId="{A10A1B77-D30D-9746-AA55-9D836705180D}" destId="{ACDF0F7A-CD70-EE4A-9E50-460978D74FE5}" srcOrd="0" destOrd="0" presId="urn:microsoft.com/office/officeart/2005/8/layout/arrow1"/>
    <dgm:cxn modelId="{EF33889D-4E13-EC48-ABA6-0190788E4827}" srcId="{A10A1B77-D30D-9746-AA55-9D836705180D}" destId="{28812972-2335-9744-AD36-8DCB8CC15F49}" srcOrd="1" destOrd="0" parTransId="{5AE5601A-6C13-FF47-8B7D-8BB506C97DA8}" sibTransId="{A518D245-4BBD-C644-93B6-A625FD498B7D}"/>
    <dgm:cxn modelId="{7BDFFD48-D2A8-C14E-B36F-8AD067E4BFE4}" type="presParOf" srcId="{ACDF0F7A-CD70-EE4A-9E50-460978D74FE5}" destId="{3E0EB445-5672-964E-AEEF-DB7BD9286917}" srcOrd="0" destOrd="0" presId="urn:microsoft.com/office/officeart/2005/8/layout/arrow1"/>
    <dgm:cxn modelId="{4A38404F-8A27-EB45-B07E-F021045D261E}" type="presParOf" srcId="{ACDF0F7A-CD70-EE4A-9E50-460978D74FE5}" destId="{B0EAC8C8-4417-844C-BED0-C3ED359B40A4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5AF6A-54FE-4903-B2C6-343937C62EF2}">
      <dsp:nvSpPr>
        <dsp:cNvPr id="0" name=""/>
        <dsp:cNvSpPr/>
      </dsp:nvSpPr>
      <dsp:spPr>
        <a:xfrm>
          <a:off x="205509" y="828340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C8DEF1-584A-4BB2-AB69-9998B7A93A92}">
      <dsp:nvSpPr>
        <dsp:cNvPr id="0" name=""/>
        <dsp:cNvSpPr/>
      </dsp:nvSpPr>
      <dsp:spPr>
        <a:xfrm>
          <a:off x="396960" y="1019791"/>
          <a:ext cx="528770" cy="5287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E8088C-F6A1-44B7-906B-EDC7BFA1E4DE}">
      <dsp:nvSpPr>
        <dsp:cNvPr id="0" name=""/>
        <dsp:cNvSpPr/>
      </dsp:nvSpPr>
      <dsp:spPr>
        <a:xfrm>
          <a:off x="1312541" y="82834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Times New Roman" panose="02020603050405020304" pitchFamily="18" charset="0"/>
              <a:cs typeface="Times New Roman" panose="02020603050405020304" pitchFamily="18" charset="0"/>
            </a:rPr>
            <a:t>What is Weka? (Installing, Applications )</a:t>
          </a:r>
        </a:p>
      </dsp:txBody>
      <dsp:txXfrm>
        <a:off x="1312541" y="828340"/>
        <a:ext cx="2148945" cy="911674"/>
      </dsp:txXfrm>
    </dsp:sp>
    <dsp:sp modelId="{2C203D5C-FD0E-468F-A45E-DC11E4B6851D}">
      <dsp:nvSpPr>
        <dsp:cNvPr id="0" name=""/>
        <dsp:cNvSpPr/>
      </dsp:nvSpPr>
      <dsp:spPr>
        <a:xfrm>
          <a:off x="3835925" y="828340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891F55-64B8-4065-B42E-CE6592B89298}">
      <dsp:nvSpPr>
        <dsp:cNvPr id="0" name=""/>
        <dsp:cNvSpPr/>
      </dsp:nvSpPr>
      <dsp:spPr>
        <a:xfrm>
          <a:off x="4027376" y="1019791"/>
          <a:ext cx="528770" cy="5287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1B3F4E-257C-41D9-814E-8BE4356F38E1}">
      <dsp:nvSpPr>
        <dsp:cNvPr id="0" name=""/>
        <dsp:cNvSpPr/>
      </dsp:nvSpPr>
      <dsp:spPr>
        <a:xfrm>
          <a:off x="4942957" y="82834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Times New Roman" panose="02020603050405020304" pitchFamily="18" charset="0"/>
              <a:cs typeface="Times New Roman" panose="02020603050405020304" pitchFamily="18" charset="0"/>
            </a:rPr>
            <a:t>Pre-Processing in Weka ( Filtering, Sampling, Removing, Editing, exporting)</a:t>
          </a:r>
        </a:p>
      </dsp:txBody>
      <dsp:txXfrm>
        <a:off x="4942957" y="828340"/>
        <a:ext cx="2148945" cy="911674"/>
      </dsp:txXfrm>
    </dsp:sp>
    <dsp:sp modelId="{E3392A77-5505-40AF-B12C-88C269F7BDE6}">
      <dsp:nvSpPr>
        <dsp:cNvPr id="0" name=""/>
        <dsp:cNvSpPr/>
      </dsp:nvSpPr>
      <dsp:spPr>
        <a:xfrm>
          <a:off x="7466341" y="828340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E3DD92-7B77-404B-B0BC-8A884CEEDF33}">
      <dsp:nvSpPr>
        <dsp:cNvPr id="0" name=""/>
        <dsp:cNvSpPr/>
      </dsp:nvSpPr>
      <dsp:spPr>
        <a:xfrm>
          <a:off x="7657792" y="1019791"/>
          <a:ext cx="528770" cy="5287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250F02-E61C-4A46-A11B-D21879F5C97C}">
      <dsp:nvSpPr>
        <dsp:cNvPr id="0" name=""/>
        <dsp:cNvSpPr/>
      </dsp:nvSpPr>
      <dsp:spPr>
        <a:xfrm>
          <a:off x="8573374" y="82834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Classification in Weka ( SVM, NN, J48, NB)</a:t>
          </a:r>
        </a:p>
      </dsp:txBody>
      <dsp:txXfrm>
        <a:off x="8573374" y="828340"/>
        <a:ext cx="2148945" cy="911674"/>
      </dsp:txXfrm>
    </dsp:sp>
    <dsp:sp modelId="{818046B0-7310-4BB9-8222-CE0F9C093F84}">
      <dsp:nvSpPr>
        <dsp:cNvPr id="0" name=""/>
        <dsp:cNvSpPr/>
      </dsp:nvSpPr>
      <dsp:spPr>
        <a:xfrm>
          <a:off x="205509" y="2452790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91F294-A541-40B4-81DC-EFF30453F57F}">
      <dsp:nvSpPr>
        <dsp:cNvPr id="0" name=""/>
        <dsp:cNvSpPr/>
      </dsp:nvSpPr>
      <dsp:spPr>
        <a:xfrm>
          <a:off x="396960" y="2644242"/>
          <a:ext cx="528770" cy="5287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BE169D-5AD1-468E-A8B3-DEC52B2F35FC}">
      <dsp:nvSpPr>
        <dsp:cNvPr id="0" name=""/>
        <dsp:cNvSpPr/>
      </dsp:nvSpPr>
      <dsp:spPr>
        <a:xfrm>
          <a:off x="1312541" y="245279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Other tabs in Explorer ( Clustering,  Association Rules, Select Attribute, Visualization)</a:t>
          </a:r>
        </a:p>
      </dsp:txBody>
      <dsp:txXfrm>
        <a:off x="1312541" y="2452790"/>
        <a:ext cx="2148945" cy="911674"/>
      </dsp:txXfrm>
    </dsp:sp>
    <dsp:sp modelId="{3E1FF251-59ED-4775-915E-C7178AE25EB7}">
      <dsp:nvSpPr>
        <dsp:cNvPr id="0" name=""/>
        <dsp:cNvSpPr/>
      </dsp:nvSpPr>
      <dsp:spPr>
        <a:xfrm>
          <a:off x="3835925" y="2452790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4E0AAD-2FA8-46C1-92F9-4A99595F7C73}">
      <dsp:nvSpPr>
        <dsp:cNvPr id="0" name=""/>
        <dsp:cNvSpPr/>
      </dsp:nvSpPr>
      <dsp:spPr>
        <a:xfrm>
          <a:off x="4027376" y="2644242"/>
          <a:ext cx="528770" cy="5287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5CEA95-E98B-40FD-8E31-A46E3DEB1FE6}">
      <dsp:nvSpPr>
        <dsp:cNvPr id="0" name=""/>
        <dsp:cNvSpPr/>
      </dsp:nvSpPr>
      <dsp:spPr>
        <a:xfrm>
          <a:off x="4942957" y="245279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Times New Roman" panose="02020603050405020304" pitchFamily="18" charset="0"/>
              <a:cs typeface="Times New Roman" panose="02020603050405020304" pitchFamily="18" charset="0"/>
            </a:rPr>
            <a:t>Package Manager</a:t>
          </a:r>
        </a:p>
      </dsp:txBody>
      <dsp:txXfrm>
        <a:off x="4942957" y="2452790"/>
        <a:ext cx="2148945" cy="911674"/>
      </dsp:txXfrm>
    </dsp:sp>
    <dsp:sp modelId="{5B784161-D53E-434E-95B1-D17BE2886C9D}">
      <dsp:nvSpPr>
        <dsp:cNvPr id="0" name=""/>
        <dsp:cNvSpPr/>
      </dsp:nvSpPr>
      <dsp:spPr>
        <a:xfrm>
          <a:off x="7466341" y="2452790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C0983-7E89-4201-9DB3-651D0DD68ECB}">
      <dsp:nvSpPr>
        <dsp:cNvPr id="0" name=""/>
        <dsp:cNvSpPr/>
      </dsp:nvSpPr>
      <dsp:spPr>
        <a:xfrm>
          <a:off x="7657792" y="2644242"/>
          <a:ext cx="528770" cy="5287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5CBC2-4788-4656-866E-3700642F1339}">
      <dsp:nvSpPr>
        <dsp:cNvPr id="0" name=""/>
        <dsp:cNvSpPr/>
      </dsp:nvSpPr>
      <dsp:spPr>
        <a:xfrm>
          <a:off x="8573374" y="245279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References</a:t>
          </a:r>
        </a:p>
      </dsp:txBody>
      <dsp:txXfrm>
        <a:off x="8573374" y="2452790"/>
        <a:ext cx="2148945" cy="9116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E54612-88B8-6E46-B426-F9A298678D8A}">
      <dsp:nvSpPr>
        <dsp:cNvPr id="0" name=""/>
        <dsp:cNvSpPr/>
      </dsp:nvSpPr>
      <dsp:spPr>
        <a:xfrm>
          <a:off x="626830" y="216288"/>
          <a:ext cx="498540" cy="72"/>
        </a:xfrm>
        <a:prstGeom prst="rect">
          <a:avLst/>
        </a:prstGeom>
        <a:solidFill>
          <a:srgbClr val="ED7D31">
            <a:tint val="40000"/>
            <a:alpha val="90000"/>
            <a:hueOff val="0"/>
            <a:satOff val="0"/>
            <a:lumOff val="0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729445F-AF2A-954D-A8B5-62BA85C6C519}">
      <dsp:nvSpPr>
        <dsp:cNvPr id="0" name=""/>
        <dsp:cNvSpPr/>
      </dsp:nvSpPr>
      <dsp:spPr>
        <a:xfrm>
          <a:off x="1155282" y="174446"/>
          <a:ext cx="57332" cy="107684"/>
        </a:xfrm>
        <a:prstGeom prst="chevron">
          <a:avLst>
            <a:gd name="adj" fmla="val 90000"/>
          </a:avLst>
        </a:prstGeom>
        <a:solidFill>
          <a:srgbClr val="ED7D31">
            <a:tint val="40000"/>
            <a:alpha val="90000"/>
            <a:hueOff val="-49954"/>
            <a:satOff val="-4432"/>
            <a:lumOff val="-45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49954"/>
              <a:satOff val="-4432"/>
              <a:lumOff val="-45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C9790A-9511-404C-8396-4921B35849FD}">
      <dsp:nvSpPr>
        <dsp:cNvPr id="0" name=""/>
        <dsp:cNvSpPr/>
      </dsp:nvSpPr>
      <dsp:spPr>
        <a:xfrm>
          <a:off x="348188" y="0"/>
          <a:ext cx="432648" cy="432648"/>
        </a:xfrm>
        <a:prstGeom prst="ellipse">
          <a:avLst/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89" tIns="16789" rIns="16789" bIns="16789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1</a:t>
          </a:r>
        </a:p>
      </dsp:txBody>
      <dsp:txXfrm>
        <a:off x="411548" y="63360"/>
        <a:ext cx="305928" cy="305928"/>
      </dsp:txXfrm>
    </dsp:sp>
    <dsp:sp modelId="{2072B581-869A-C84B-A065-02EDD4190224}">
      <dsp:nvSpPr>
        <dsp:cNvPr id="0" name=""/>
        <dsp:cNvSpPr/>
      </dsp:nvSpPr>
      <dsp:spPr>
        <a:xfrm>
          <a:off x="3654" y="598248"/>
          <a:ext cx="1121715" cy="89982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rgbClr val="ED7D31">
            <a:tint val="40000"/>
            <a:alpha val="90000"/>
            <a:hueOff val="-99909"/>
            <a:satOff val="-8864"/>
            <a:lumOff val="-90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99909"/>
              <a:satOff val="-8864"/>
              <a:lumOff val="-9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482" tIns="165100" rIns="88482" bIns="16510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Preprocess: Choose and modify the data</a:t>
          </a:r>
        </a:p>
      </dsp:txBody>
      <dsp:txXfrm>
        <a:off x="3654" y="778212"/>
        <a:ext cx="1121715" cy="719857"/>
      </dsp:txXfrm>
    </dsp:sp>
    <dsp:sp modelId="{45A16D94-30FF-1D4B-B8AA-833E1CCF0E74}">
      <dsp:nvSpPr>
        <dsp:cNvPr id="0" name=""/>
        <dsp:cNvSpPr/>
      </dsp:nvSpPr>
      <dsp:spPr>
        <a:xfrm>
          <a:off x="1250005" y="216288"/>
          <a:ext cx="1121715" cy="71"/>
        </a:xfrm>
        <a:prstGeom prst="rect">
          <a:avLst/>
        </a:prstGeom>
        <a:solidFill>
          <a:srgbClr val="ED7D31">
            <a:tint val="40000"/>
            <a:alpha val="90000"/>
            <a:hueOff val="-149863"/>
            <a:satOff val="-13296"/>
            <a:lumOff val="-136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149863"/>
              <a:satOff val="-13296"/>
              <a:lumOff val="-136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31329B8-2FAD-624B-B643-096379E734DD}">
      <dsp:nvSpPr>
        <dsp:cNvPr id="0" name=""/>
        <dsp:cNvSpPr/>
      </dsp:nvSpPr>
      <dsp:spPr>
        <a:xfrm>
          <a:off x="2401633" y="174446"/>
          <a:ext cx="57332" cy="107684"/>
        </a:xfrm>
        <a:prstGeom prst="chevron">
          <a:avLst>
            <a:gd name="adj" fmla="val 90000"/>
          </a:avLst>
        </a:prstGeom>
        <a:solidFill>
          <a:srgbClr val="ED7D31">
            <a:tint val="40000"/>
            <a:alpha val="90000"/>
            <a:hueOff val="-199818"/>
            <a:satOff val="-17728"/>
            <a:lumOff val="-181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199818"/>
              <a:satOff val="-17728"/>
              <a:lumOff val="-181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A65C928-8503-5743-8B91-F2D325B81AEF}">
      <dsp:nvSpPr>
        <dsp:cNvPr id="0" name=""/>
        <dsp:cNvSpPr/>
      </dsp:nvSpPr>
      <dsp:spPr>
        <a:xfrm>
          <a:off x="1594539" y="0"/>
          <a:ext cx="432648" cy="432648"/>
        </a:xfrm>
        <a:prstGeom prst="ellipse">
          <a:avLst/>
        </a:prstGeom>
        <a:gradFill rotWithShape="0">
          <a:gsLst>
            <a:gs pos="0">
              <a:srgbClr val="ED7D31">
                <a:hueOff val="-291073"/>
                <a:satOff val="-16786"/>
                <a:lumOff val="1726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291073"/>
                <a:satOff val="-16786"/>
                <a:lumOff val="1726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291073"/>
                <a:satOff val="-16786"/>
                <a:lumOff val="1726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ED7D31">
              <a:hueOff val="-291073"/>
              <a:satOff val="-16786"/>
              <a:lumOff val="1726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89" tIns="16789" rIns="16789" bIns="16789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2</a:t>
          </a:r>
        </a:p>
      </dsp:txBody>
      <dsp:txXfrm>
        <a:off x="1657899" y="63360"/>
        <a:ext cx="305928" cy="305928"/>
      </dsp:txXfrm>
    </dsp:sp>
    <dsp:sp modelId="{81BFF4AD-A32D-9545-AF86-870E2B4FD554}">
      <dsp:nvSpPr>
        <dsp:cNvPr id="0" name=""/>
        <dsp:cNvSpPr/>
      </dsp:nvSpPr>
      <dsp:spPr>
        <a:xfrm>
          <a:off x="1250005" y="598248"/>
          <a:ext cx="1121715" cy="89982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rgbClr val="ED7D31">
            <a:tint val="40000"/>
            <a:alpha val="90000"/>
            <a:hueOff val="-249772"/>
            <a:satOff val="-22161"/>
            <a:lumOff val="-226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249772"/>
              <a:satOff val="-22161"/>
              <a:lumOff val="-226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482" tIns="165100" rIns="88482" bIns="16510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Classify: Train and test learning</a:t>
          </a:r>
        </a:p>
      </dsp:txBody>
      <dsp:txXfrm>
        <a:off x="1250005" y="778212"/>
        <a:ext cx="1121715" cy="719857"/>
      </dsp:txXfrm>
    </dsp:sp>
    <dsp:sp modelId="{D675E24C-EAD0-2546-B2C2-D47312470D14}">
      <dsp:nvSpPr>
        <dsp:cNvPr id="0" name=""/>
        <dsp:cNvSpPr/>
      </dsp:nvSpPr>
      <dsp:spPr>
        <a:xfrm>
          <a:off x="2496355" y="216288"/>
          <a:ext cx="1121715" cy="71"/>
        </a:xfrm>
        <a:prstGeom prst="rect">
          <a:avLst/>
        </a:prstGeom>
        <a:solidFill>
          <a:srgbClr val="ED7D31">
            <a:tint val="40000"/>
            <a:alpha val="90000"/>
            <a:hueOff val="-299727"/>
            <a:satOff val="-26593"/>
            <a:lumOff val="-271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299727"/>
              <a:satOff val="-26593"/>
              <a:lumOff val="-271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C8A8AED-5DF8-C341-89EB-8F6A7128B6F9}">
      <dsp:nvSpPr>
        <dsp:cNvPr id="0" name=""/>
        <dsp:cNvSpPr/>
      </dsp:nvSpPr>
      <dsp:spPr>
        <a:xfrm>
          <a:off x="3647983" y="174446"/>
          <a:ext cx="57332" cy="107684"/>
        </a:xfrm>
        <a:prstGeom prst="chevron">
          <a:avLst>
            <a:gd name="adj" fmla="val 90000"/>
          </a:avLst>
        </a:prstGeom>
        <a:solidFill>
          <a:srgbClr val="ED7D31">
            <a:tint val="40000"/>
            <a:alpha val="90000"/>
            <a:hueOff val="-349681"/>
            <a:satOff val="-31025"/>
            <a:lumOff val="-317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349681"/>
              <a:satOff val="-31025"/>
              <a:lumOff val="-317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C07597-A2F0-1B4A-89DB-3D22F6ED5C8C}">
      <dsp:nvSpPr>
        <dsp:cNvPr id="0" name=""/>
        <dsp:cNvSpPr/>
      </dsp:nvSpPr>
      <dsp:spPr>
        <a:xfrm>
          <a:off x="2840889" y="0"/>
          <a:ext cx="432648" cy="432648"/>
        </a:xfrm>
        <a:prstGeom prst="ellipse">
          <a:avLst/>
        </a:prstGeom>
        <a:gradFill rotWithShape="0">
          <a:gsLst>
            <a:gs pos="0">
              <a:srgbClr val="ED7D31">
                <a:hueOff val="-582145"/>
                <a:satOff val="-33571"/>
                <a:lumOff val="3451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582145"/>
                <a:satOff val="-33571"/>
                <a:lumOff val="3451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582145"/>
                <a:satOff val="-33571"/>
                <a:lumOff val="3451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ED7D31">
              <a:hueOff val="-582145"/>
              <a:satOff val="-33571"/>
              <a:lumOff val="3451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89" tIns="16789" rIns="16789" bIns="16789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3</a:t>
          </a:r>
        </a:p>
      </dsp:txBody>
      <dsp:txXfrm>
        <a:off x="2904249" y="63360"/>
        <a:ext cx="305928" cy="305928"/>
      </dsp:txXfrm>
    </dsp:sp>
    <dsp:sp modelId="{721168B1-01A9-8E43-8C07-F15AA042F82D}">
      <dsp:nvSpPr>
        <dsp:cNvPr id="0" name=""/>
        <dsp:cNvSpPr/>
      </dsp:nvSpPr>
      <dsp:spPr>
        <a:xfrm>
          <a:off x="2496355" y="598248"/>
          <a:ext cx="1121715" cy="89982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rgbClr val="ED7D31">
            <a:tint val="40000"/>
            <a:alpha val="90000"/>
            <a:hueOff val="-399636"/>
            <a:satOff val="-35457"/>
            <a:lumOff val="-362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399636"/>
              <a:satOff val="-35457"/>
              <a:lumOff val="-362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482" tIns="165100" rIns="88482" bIns="16510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Cluster: Learn clusters for the data.</a:t>
          </a:r>
        </a:p>
      </dsp:txBody>
      <dsp:txXfrm>
        <a:off x="2496355" y="778212"/>
        <a:ext cx="1121715" cy="719857"/>
      </dsp:txXfrm>
    </dsp:sp>
    <dsp:sp modelId="{BD761A45-F298-8D4E-A53F-4BF7CD0C1D6F}">
      <dsp:nvSpPr>
        <dsp:cNvPr id="0" name=""/>
        <dsp:cNvSpPr/>
      </dsp:nvSpPr>
      <dsp:spPr>
        <a:xfrm>
          <a:off x="3742706" y="216288"/>
          <a:ext cx="1121715" cy="71"/>
        </a:xfrm>
        <a:prstGeom prst="rect">
          <a:avLst/>
        </a:prstGeom>
        <a:solidFill>
          <a:srgbClr val="ED7D31">
            <a:tint val="40000"/>
            <a:alpha val="90000"/>
            <a:hueOff val="-449590"/>
            <a:satOff val="-39889"/>
            <a:lumOff val="-407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449590"/>
              <a:satOff val="-39889"/>
              <a:lumOff val="-407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D54115-6550-5F4D-8F96-1151BE980E5B}">
      <dsp:nvSpPr>
        <dsp:cNvPr id="0" name=""/>
        <dsp:cNvSpPr/>
      </dsp:nvSpPr>
      <dsp:spPr>
        <a:xfrm>
          <a:off x="4894334" y="174446"/>
          <a:ext cx="57332" cy="107684"/>
        </a:xfrm>
        <a:prstGeom prst="chevron">
          <a:avLst>
            <a:gd name="adj" fmla="val 90000"/>
          </a:avLst>
        </a:prstGeom>
        <a:solidFill>
          <a:srgbClr val="ED7D31">
            <a:tint val="40000"/>
            <a:alpha val="90000"/>
            <a:hueOff val="-499545"/>
            <a:satOff val="-44321"/>
            <a:lumOff val="-452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499545"/>
              <a:satOff val="-44321"/>
              <a:lumOff val="-452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12BF81-E3A1-2A4F-B881-CA9AFAFEBB63}">
      <dsp:nvSpPr>
        <dsp:cNvPr id="0" name=""/>
        <dsp:cNvSpPr/>
      </dsp:nvSpPr>
      <dsp:spPr>
        <a:xfrm>
          <a:off x="4087240" y="0"/>
          <a:ext cx="432648" cy="432648"/>
        </a:xfrm>
        <a:prstGeom prst="ellipse">
          <a:avLst/>
        </a:prstGeom>
        <a:gradFill rotWithShape="0">
          <a:gsLst>
            <a:gs pos="0">
              <a:srgbClr val="ED7D31">
                <a:hueOff val="-873218"/>
                <a:satOff val="-50357"/>
                <a:lumOff val="5177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873218"/>
                <a:satOff val="-50357"/>
                <a:lumOff val="5177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873218"/>
                <a:satOff val="-50357"/>
                <a:lumOff val="5177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ED7D31">
              <a:hueOff val="-873218"/>
              <a:satOff val="-50357"/>
              <a:lumOff val="5177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89" tIns="16789" rIns="16789" bIns="16789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4</a:t>
          </a:r>
        </a:p>
      </dsp:txBody>
      <dsp:txXfrm>
        <a:off x="4150600" y="63360"/>
        <a:ext cx="305928" cy="305928"/>
      </dsp:txXfrm>
    </dsp:sp>
    <dsp:sp modelId="{B32579E7-342C-0F4B-872B-03C77F912E49}">
      <dsp:nvSpPr>
        <dsp:cNvPr id="0" name=""/>
        <dsp:cNvSpPr/>
      </dsp:nvSpPr>
      <dsp:spPr>
        <a:xfrm>
          <a:off x="3742706" y="598248"/>
          <a:ext cx="1121715" cy="89982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rgbClr val="ED7D31">
            <a:tint val="40000"/>
            <a:alpha val="90000"/>
            <a:hueOff val="-549499"/>
            <a:satOff val="-48753"/>
            <a:lumOff val="-498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549499"/>
              <a:satOff val="-48753"/>
              <a:lumOff val="-498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482" tIns="165100" rIns="88482" bIns="16510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Associate: Learn association rules</a:t>
          </a:r>
        </a:p>
      </dsp:txBody>
      <dsp:txXfrm>
        <a:off x="3742706" y="778212"/>
        <a:ext cx="1121715" cy="719857"/>
      </dsp:txXfrm>
    </dsp:sp>
    <dsp:sp modelId="{39443EC7-4F67-2E41-9D1A-C9007E868466}">
      <dsp:nvSpPr>
        <dsp:cNvPr id="0" name=""/>
        <dsp:cNvSpPr/>
      </dsp:nvSpPr>
      <dsp:spPr>
        <a:xfrm>
          <a:off x="4989057" y="216288"/>
          <a:ext cx="1121715" cy="71"/>
        </a:xfrm>
        <a:prstGeom prst="rect">
          <a:avLst/>
        </a:prstGeom>
        <a:solidFill>
          <a:srgbClr val="ED7D31">
            <a:tint val="40000"/>
            <a:alpha val="90000"/>
            <a:hueOff val="-599454"/>
            <a:satOff val="-53185"/>
            <a:lumOff val="-543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599454"/>
              <a:satOff val="-53185"/>
              <a:lumOff val="-543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8B4EA3-523C-7141-827C-A189311820E9}">
      <dsp:nvSpPr>
        <dsp:cNvPr id="0" name=""/>
        <dsp:cNvSpPr/>
      </dsp:nvSpPr>
      <dsp:spPr>
        <a:xfrm>
          <a:off x="6140684" y="174446"/>
          <a:ext cx="57332" cy="107684"/>
        </a:xfrm>
        <a:prstGeom prst="chevron">
          <a:avLst>
            <a:gd name="adj" fmla="val 90000"/>
          </a:avLst>
        </a:prstGeom>
        <a:solidFill>
          <a:srgbClr val="ED7D31">
            <a:tint val="40000"/>
            <a:alpha val="90000"/>
            <a:hueOff val="-649408"/>
            <a:satOff val="-57618"/>
            <a:lumOff val="-588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649408"/>
              <a:satOff val="-57618"/>
              <a:lumOff val="-588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4F3A02-5EF7-C841-9569-4F6F50ABAC33}">
      <dsp:nvSpPr>
        <dsp:cNvPr id="0" name=""/>
        <dsp:cNvSpPr/>
      </dsp:nvSpPr>
      <dsp:spPr>
        <a:xfrm>
          <a:off x="5333590" y="0"/>
          <a:ext cx="432648" cy="432648"/>
        </a:xfrm>
        <a:prstGeom prst="ellipse">
          <a:avLst/>
        </a:prstGeom>
        <a:gradFill rotWithShape="0">
          <a:gsLst>
            <a:gs pos="0">
              <a:srgbClr val="ED7D31">
                <a:hueOff val="-1164290"/>
                <a:satOff val="-67142"/>
                <a:lumOff val="6902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1164290"/>
                <a:satOff val="-67142"/>
                <a:lumOff val="6902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1164290"/>
                <a:satOff val="-67142"/>
                <a:lumOff val="690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ED7D31">
              <a:hueOff val="-1164290"/>
              <a:satOff val="-67142"/>
              <a:lumOff val="6902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89" tIns="16789" rIns="16789" bIns="16789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5</a:t>
          </a:r>
        </a:p>
      </dsp:txBody>
      <dsp:txXfrm>
        <a:off x="5396950" y="63360"/>
        <a:ext cx="305928" cy="305928"/>
      </dsp:txXfrm>
    </dsp:sp>
    <dsp:sp modelId="{2C0465E7-4428-6047-81DF-1E84097DF602}">
      <dsp:nvSpPr>
        <dsp:cNvPr id="0" name=""/>
        <dsp:cNvSpPr/>
      </dsp:nvSpPr>
      <dsp:spPr>
        <a:xfrm>
          <a:off x="4989057" y="598248"/>
          <a:ext cx="1121715" cy="89982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rgbClr val="ED7D31">
            <a:tint val="40000"/>
            <a:alpha val="90000"/>
            <a:hueOff val="-699363"/>
            <a:satOff val="-62050"/>
            <a:lumOff val="-633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699363"/>
              <a:satOff val="-62050"/>
              <a:lumOff val="-633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482" tIns="165100" rIns="88482" bIns="16510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Select attributes: Select the most relevant</a:t>
          </a:r>
        </a:p>
      </dsp:txBody>
      <dsp:txXfrm>
        <a:off x="4989057" y="778212"/>
        <a:ext cx="1121715" cy="719857"/>
      </dsp:txXfrm>
    </dsp:sp>
    <dsp:sp modelId="{C3A55641-0806-2F4D-B8EE-82A48919523F}">
      <dsp:nvSpPr>
        <dsp:cNvPr id="0" name=""/>
        <dsp:cNvSpPr/>
      </dsp:nvSpPr>
      <dsp:spPr>
        <a:xfrm>
          <a:off x="6235407" y="216288"/>
          <a:ext cx="560857" cy="71"/>
        </a:xfrm>
        <a:prstGeom prst="rect">
          <a:avLst/>
        </a:prstGeom>
        <a:solidFill>
          <a:srgbClr val="ED7D31">
            <a:tint val="40000"/>
            <a:alpha val="90000"/>
            <a:hueOff val="-749317"/>
            <a:satOff val="-66482"/>
            <a:lumOff val="-679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749317"/>
              <a:satOff val="-66482"/>
              <a:lumOff val="-679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AF2CC3B-4F8C-384E-B00C-72771A7B4333}">
      <dsp:nvSpPr>
        <dsp:cNvPr id="0" name=""/>
        <dsp:cNvSpPr/>
      </dsp:nvSpPr>
      <dsp:spPr>
        <a:xfrm>
          <a:off x="6579941" y="0"/>
          <a:ext cx="432648" cy="432648"/>
        </a:xfrm>
        <a:prstGeom prst="ellipse">
          <a:avLst/>
        </a:prstGeom>
        <a:gradFill rotWithShape="0">
          <a:gsLst>
            <a:gs pos="0">
              <a:srgbClr val="ED7D31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ED7D31">
              <a:hueOff val="-1455363"/>
              <a:satOff val="-83928"/>
              <a:lumOff val="8628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89" tIns="16789" rIns="16789" bIns="16789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6</a:t>
          </a:r>
        </a:p>
      </dsp:txBody>
      <dsp:txXfrm>
        <a:off x="6643301" y="63360"/>
        <a:ext cx="305928" cy="305928"/>
      </dsp:txXfrm>
    </dsp:sp>
    <dsp:sp modelId="{E85E8BFD-B362-F64B-B922-B2F4D315CC85}">
      <dsp:nvSpPr>
        <dsp:cNvPr id="0" name=""/>
        <dsp:cNvSpPr/>
      </dsp:nvSpPr>
      <dsp:spPr>
        <a:xfrm>
          <a:off x="6235407" y="598248"/>
          <a:ext cx="1121715" cy="899821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rgbClr val="ED7D31">
            <a:tint val="40000"/>
            <a:alpha val="90000"/>
            <a:hueOff val="-849226"/>
            <a:satOff val="-75346"/>
            <a:lumOff val="-769"/>
            <a:alphaOff val="0"/>
          </a:srgbClr>
        </a:solidFill>
        <a:ln w="6350" cap="flat" cmpd="sng" algn="ctr">
          <a:solidFill>
            <a:srgbClr val="ED7D31">
              <a:tint val="40000"/>
              <a:alpha val="90000"/>
              <a:hueOff val="-849226"/>
              <a:satOff val="-75346"/>
              <a:lumOff val="-769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482" tIns="165100" rIns="88482" bIns="16510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Visualize: View 2D plot</a:t>
          </a:r>
        </a:p>
      </dsp:txBody>
      <dsp:txXfrm>
        <a:off x="6235407" y="778212"/>
        <a:ext cx="1121715" cy="7198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0EB445-5672-964E-AEEF-DB7BD9286917}">
      <dsp:nvSpPr>
        <dsp:cNvPr id="0" name=""/>
        <dsp:cNvSpPr/>
      </dsp:nvSpPr>
      <dsp:spPr>
        <a:xfrm rot="16200000">
          <a:off x="127225" y="724939"/>
          <a:ext cx="2144363" cy="2144363"/>
        </a:xfrm>
        <a:prstGeom prst="upArrow">
          <a:avLst>
            <a:gd name="adj1" fmla="val 50000"/>
            <a:gd name="adj2" fmla="val 35000"/>
          </a:avLst>
        </a:prstGeom>
        <a:solidFill>
          <a:schemeClr val="tx1">
            <a:lumMod val="75000"/>
            <a:lumOff val="2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General properties</a:t>
          </a:r>
        </a:p>
      </dsp:txBody>
      <dsp:txXfrm rot="5400000">
        <a:off x="502489" y="1261030"/>
        <a:ext cx="1769099" cy="1072181"/>
      </dsp:txXfrm>
    </dsp:sp>
    <dsp:sp modelId="{B0EAC8C8-4417-844C-BED0-C3ED359B40A4}">
      <dsp:nvSpPr>
        <dsp:cNvPr id="0" name=""/>
        <dsp:cNvSpPr/>
      </dsp:nvSpPr>
      <dsp:spPr>
        <a:xfrm rot="5400000">
          <a:off x="2359711" y="726956"/>
          <a:ext cx="2144363" cy="2144363"/>
        </a:xfrm>
        <a:prstGeom prst="upArrow">
          <a:avLst>
            <a:gd name="adj1" fmla="val 50000"/>
            <a:gd name="adj2" fmla="val 35000"/>
          </a:avLst>
        </a:prstGeom>
        <a:solidFill>
          <a:srgbClr val="F2F2F2"/>
        </a:solidFill>
        <a:ln w="25400" cap="flat" cmpd="sng" algn="ctr">
          <a:solidFill>
            <a:srgbClr val="F2F2F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2F2F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Specific properties</a:t>
          </a:r>
        </a:p>
      </dsp:txBody>
      <dsp:txXfrm rot="-5400000">
        <a:off x="2359711" y="1263047"/>
        <a:ext cx="1769099" cy="1072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738" y="0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7EA07-1066-4116-909C-A661097233A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275" y="3373438"/>
            <a:ext cx="7435850" cy="2760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9563"/>
            <a:ext cx="4029075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738" y="6659563"/>
            <a:ext cx="4029075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BAB63-9837-4676-8AF7-C2CAC1367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94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0" name="Google Shape;9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2F1B2-7908-5043-9E8D-DCD6C33BB2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88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2F1B2-7908-5043-9E8D-DCD6C33BB2B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7108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2F1B2-7908-5043-9E8D-DCD6C33BB2B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57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2F1B2-7908-5043-9E8D-DCD6C33BB2B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88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9A118-84FD-9889-628A-2219305C3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DAFF35-ED64-C120-9567-911D80B8F8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EBF351-F974-1420-6C3B-2592D751D8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97CB9F-B9BA-9649-3840-8F6A20D96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2F1B2-7908-5043-9E8D-DCD6C33BB2B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717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2F1B2-7908-5043-9E8D-DCD6C33BB2B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7027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2193925" fontAlgn="base">
              <a:spcBef>
                <a:spcPct val="0"/>
              </a:spcBef>
              <a:spcAft>
                <a:spcPct val="0"/>
              </a:spcAft>
              <a:defRPr/>
            </a:pPr>
            <a:fld id="{164F29F1-80B8-4F7E-93B4-0923A9C631F7}" type="slidenum">
              <a:rPr lang="en-US"/>
              <a:pPr defTabSz="2193925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24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236E20B1-8FC9-703A-A02A-942584E1F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C6326776-BB13-4523-2876-FD94C1F180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3:notes">
            <a:extLst>
              <a:ext uri="{FF2B5EF4-FFF2-40B4-BE49-F238E27FC236}">
                <a16:creationId xmlns:a16="http://schemas.microsoft.com/office/drawing/2014/main" id="{CCB096A9-D42A-D7F0-AD78-60A88C9C01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5CFD9B7B-0AA4-1E2E-DD37-2036560CA71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8531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DEEB2A70-0F81-E4C8-B8DE-D2144EBA5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F431463E-28D6-A097-AE2F-BB7319E9CA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3:notes">
            <a:extLst>
              <a:ext uri="{FF2B5EF4-FFF2-40B4-BE49-F238E27FC236}">
                <a16:creationId xmlns:a16="http://schemas.microsoft.com/office/drawing/2014/main" id="{E6A755CE-6DC4-D942-F7DC-8D1457C62F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A90D27B2-AE7D-228B-1514-EC17077644C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116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2F1B2-7908-5043-9E8D-DCD6C33BB2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75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4403B6B1-25E9-92A0-07EF-9A23726FC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27F034C1-BE0B-CE66-A843-FE1014BD9C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3:notes">
            <a:extLst>
              <a:ext uri="{FF2B5EF4-FFF2-40B4-BE49-F238E27FC236}">
                <a16:creationId xmlns:a16="http://schemas.microsoft.com/office/drawing/2014/main" id="{D91618FA-B18D-1FF7-D3D2-69AAADE6BA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14F696E6-94CF-02FF-FBE7-0236D61DBF5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6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2F1B2-7908-5043-9E8D-DCD6C33BB2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501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2193925" fontAlgn="base">
              <a:spcBef>
                <a:spcPct val="0"/>
              </a:spcBef>
              <a:spcAft>
                <a:spcPct val="0"/>
              </a:spcAft>
              <a:defRPr/>
            </a:pPr>
            <a:fld id="{164F29F1-80B8-4F7E-93B4-0923A9C631F7}" type="slidenum">
              <a:rPr lang="en-US"/>
              <a:pPr defTabSz="2193925"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07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1816-54C8-1D49-B839-0BF89E023C6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AA4F-F843-8B4E-9951-7002B420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326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1816-54C8-1D49-B839-0BF89E023C6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AA4F-F843-8B4E-9951-7002B420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665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1816-54C8-1D49-B839-0BF89E023C6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AA4F-F843-8B4E-9951-7002B420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70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">
  <p:cSld name="Text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24"/>
          <p:cNvCxnSpPr/>
          <p:nvPr/>
        </p:nvCxnSpPr>
        <p:spPr>
          <a:xfrm>
            <a:off x="457200" y="0"/>
            <a:ext cx="0" cy="6858000"/>
          </a:xfrm>
          <a:prstGeom prst="straightConnector1">
            <a:avLst/>
          </a:prstGeom>
          <a:noFill/>
          <a:ln w="19050" cap="flat" cmpd="sng">
            <a:solidFill>
              <a:srgbClr val="BA0C2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" name="Google Shape;17;p24" descr="A red rectangular object with black border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596" y="212863"/>
            <a:ext cx="211207" cy="30684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4"/>
          <p:cNvSpPr/>
          <p:nvPr/>
        </p:nvSpPr>
        <p:spPr>
          <a:xfrm>
            <a:off x="0" y="6190735"/>
            <a:ext cx="12192000" cy="66726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80405" y="6298064"/>
            <a:ext cx="3989897" cy="45260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4"/>
          <p:cNvSpPr txBox="1">
            <a:spLocks noGrp="1"/>
          </p:cNvSpPr>
          <p:nvPr>
            <p:ph type="body" idx="1"/>
          </p:nvPr>
        </p:nvSpPr>
        <p:spPr>
          <a:xfrm>
            <a:off x="646046" y="342521"/>
            <a:ext cx="11099864" cy="801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A0C2F"/>
              </a:buClr>
              <a:buSzPts val="4000"/>
              <a:buNone/>
              <a:defRPr sz="4000" b="1" i="0">
                <a:solidFill>
                  <a:srgbClr val="BA0C2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body" idx="2"/>
          </p:nvPr>
        </p:nvSpPr>
        <p:spPr>
          <a:xfrm>
            <a:off x="646046" y="1379538"/>
            <a:ext cx="11099867" cy="443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/>
          <p:nvPr/>
        </p:nvSpPr>
        <p:spPr>
          <a:xfrm>
            <a:off x="221698" y="6350309"/>
            <a:ext cx="562541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4"/>
          <p:cNvSpPr txBox="1">
            <a:spLocks noGrp="1"/>
          </p:cNvSpPr>
          <p:nvPr>
            <p:ph type="body" idx="3"/>
          </p:nvPr>
        </p:nvSpPr>
        <p:spPr>
          <a:xfrm>
            <a:off x="718923" y="6384666"/>
            <a:ext cx="4473575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0985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3664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5296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1042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2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1993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20303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3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042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3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8493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1816-54C8-1D49-B839-0BF89E023C6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AA4F-F843-8B4E-9951-7002B420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3540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2653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200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3844D-09E3-A74E-93D3-6124DD129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D811A4-88B5-1B40-AEB8-E58F1BDDC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15763-D507-3547-B35C-919429DD0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6768-A4CC-9846-B9B1-CD81CA0C7F10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292D8-EA3B-A34C-99AB-622269F0C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88FCBD-482F-2148-8671-4EF6D2A1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C2F86-E65F-9D41-8DB2-634397588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982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1816-54C8-1D49-B839-0BF89E023C6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AA4F-F843-8B4E-9951-7002B420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481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1816-54C8-1D49-B839-0BF89E023C6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AA4F-F843-8B4E-9951-7002B420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045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1816-54C8-1D49-B839-0BF89E023C6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AA4F-F843-8B4E-9951-7002B420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6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1816-54C8-1D49-B839-0BF89E023C6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AA4F-F843-8B4E-9951-7002B420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47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1816-54C8-1D49-B839-0BF89E023C6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AA4F-F843-8B4E-9951-7002B420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F8B1816-54C8-1D49-B839-0BF89E023C6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6AAA4F-F843-8B4E-9951-7002B420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18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1816-54C8-1D49-B839-0BF89E023C6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AA4F-F843-8B4E-9951-7002B420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64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F8B1816-54C8-1D49-B839-0BF89E023C67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06AAA4F-F843-8B4E-9951-7002B420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7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02899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diagramColors" Target="../diagrams/colors3.xml"/><Relationship Id="rId5" Type="http://schemas.openxmlformats.org/officeDocument/2006/relationships/image" Target="../media/image22.png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21.png"/><Relationship Id="rId9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l.cms.waikato.ac.nz/wek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hyperlink" Target="https://waikato.github.io/weka-wiki/documentation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tif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>
            <a:spLocks noGrp="1"/>
          </p:cNvSpPr>
          <p:nvPr>
            <p:ph type="body" idx="1"/>
          </p:nvPr>
        </p:nvSpPr>
        <p:spPr>
          <a:xfrm>
            <a:off x="546068" y="2866386"/>
            <a:ext cx="11099864" cy="1125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>
              <a:lnSpc>
                <a:spcPct val="110000"/>
              </a:lnSpc>
              <a:spcBef>
                <a:spcPts val="0"/>
              </a:spcBef>
              <a:buSzPts val="3600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Introduction to WEKA</a:t>
            </a:r>
          </a:p>
          <a:p>
            <a:pPr marL="0" lvl="0" indent="0" algn="ctr">
              <a:lnSpc>
                <a:spcPct val="110000"/>
              </a:lnSpc>
              <a:spcBef>
                <a:spcPts val="0"/>
              </a:spcBef>
              <a:buSzPts val="3600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CSCI/ARTI 8950 – Machine Learning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1B9333E-B6C9-6E4E-BB91-D3F472D58B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360585" y="934960"/>
            <a:ext cx="7913942" cy="4648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321CE9-4218-0542-A847-8811488544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12871" y="752131"/>
            <a:ext cx="9173804" cy="535696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954879-E796-1ECE-4B9F-50707E7A7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098" y="8179"/>
            <a:ext cx="11099864" cy="80168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Preprocessing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D24452-BD96-454C-A1B2-30C7C79F28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79030" y="752131"/>
            <a:ext cx="3400099" cy="5446635"/>
          </a:xfrm>
          <a:prstGeom prst="rect">
            <a:avLst/>
          </a:prstGeom>
        </p:spPr>
      </p:pic>
      <p:sp>
        <p:nvSpPr>
          <p:cNvPr id="35846" name="Line 3"/>
          <p:cNvSpPr>
            <a:spLocks noChangeShapeType="1"/>
          </p:cNvSpPr>
          <p:nvPr/>
        </p:nvSpPr>
        <p:spPr bwMode="auto">
          <a:xfrm>
            <a:off x="3348388" y="1684170"/>
            <a:ext cx="2630642" cy="80168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69056" tIns="34529" rIns="69056" bIns="34529" anchor="ctr"/>
          <a:lstStyle/>
          <a:p>
            <a:endParaRPr lang="en-US" sz="1568"/>
          </a:p>
        </p:txBody>
      </p:sp>
    </p:spTree>
    <p:extLst>
      <p:ext uri="{BB962C8B-B14F-4D97-AF65-F5344CB8AC3E}">
        <p14:creationId xmlns:p14="http://schemas.microsoft.com/office/powerpoint/2010/main" val="29186605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DDBC8-3246-B346-8FEF-0100CBEB9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2486" y="4314805"/>
            <a:ext cx="5609222" cy="13632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Classifiers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8D81731-9F7C-2A48-A48D-6655588A31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1376" b="2"/>
          <a:stretch/>
        </p:blipFill>
        <p:spPr>
          <a:xfrm>
            <a:off x="1246574" y="10"/>
            <a:ext cx="3913632" cy="2285224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C1199242-376C-4640-8F69-4EECC26239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444" r="1" b="4308"/>
          <a:stretch/>
        </p:blipFill>
        <p:spPr>
          <a:xfrm>
            <a:off x="20" y="2279205"/>
            <a:ext cx="3564618" cy="4569668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E16AB133-18E0-4D43-ADA0-02673BC977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149" r="3" b="16853"/>
          <a:stretch/>
        </p:blipFill>
        <p:spPr>
          <a:xfrm>
            <a:off x="5511871" y="780500"/>
            <a:ext cx="2852928" cy="2852928"/>
          </a:xfrm>
          <a:custGeom>
            <a:avLst/>
            <a:gdLst>
              <a:gd name="connsiteX0" fmla="*/ 1426464 w 2852928"/>
              <a:gd name="connsiteY0" fmla="*/ 0 h 2852928"/>
              <a:gd name="connsiteX1" fmla="*/ 2852928 w 2852928"/>
              <a:gd name="connsiteY1" fmla="*/ 1426464 h 2852928"/>
              <a:gd name="connsiteX2" fmla="*/ 1426464 w 2852928"/>
              <a:gd name="connsiteY2" fmla="*/ 2852928 h 2852928"/>
              <a:gd name="connsiteX3" fmla="*/ 0 w 2852928"/>
              <a:gd name="connsiteY3" fmla="*/ 1426464 h 2852928"/>
              <a:gd name="connsiteX4" fmla="*/ 1426464 w 2852928"/>
              <a:gd name="connsiteY4" fmla="*/ 0 h 285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D3EA4063-BF4B-1B4B-95AD-299605DCB0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0908" b="-2"/>
          <a:stretch/>
        </p:blipFill>
        <p:spPr>
          <a:xfrm>
            <a:off x="8918761" y="-4331"/>
            <a:ext cx="3273238" cy="3618965"/>
          </a:xfrm>
          <a:custGeom>
            <a:avLst/>
            <a:gdLst>
              <a:gd name="connsiteX0" fmla="*/ 210437 w 3273238"/>
              <a:gd name="connsiteY0" fmla="*/ 0 h 3618965"/>
              <a:gd name="connsiteX1" fmla="*/ 3273238 w 3273238"/>
              <a:gd name="connsiteY1" fmla="*/ 0 h 3618965"/>
              <a:gd name="connsiteX2" fmla="*/ 3273238 w 3273238"/>
              <a:gd name="connsiteY2" fmla="*/ 3526409 h 3618965"/>
              <a:gd name="connsiteX3" fmla="*/ 3118338 w 3273238"/>
              <a:gd name="connsiteY3" fmla="*/ 3566238 h 3618965"/>
              <a:gd name="connsiteX4" fmla="*/ 2595295 w 3273238"/>
              <a:gd name="connsiteY4" fmla="*/ 3618965 h 3618965"/>
              <a:gd name="connsiteX5" fmla="*/ 0 w 3273238"/>
              <a:gd name="connsiteY5" fmla="*/ 1023670 h 3618965"/>
              <a:gd name="connsiteX6" fmla="*/ 203951 w 3273238"/>
              <a:gd name="connsiteY6" fmla="*/ 13464 h 361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618965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BD8F64-B8A9-104C-9AD8-19378EACC41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70684" y="528369"/>
            <a:ext cx="9850631" cy="5783008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D1F9629E-C4A6-B14B-A9C5-E0B590B372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2436567"/>
              </p:ext>
            </p:extLst>
          </p:nvPr>
        </p:nvGraphicFramePr>
        <p:xfrm>
          <a:off x="3144945" y="700029"/>
          <a:ext cx="4504262" cy="3598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4" name="Line 3">
            <a:extLst>
              <a:ext uri="{FF2B5EF4-FFF2-40B4-BE49-F238E27FC236}">
                <a16:creationId xmlns:a16="http://schemas.microsoft.com/office/drawing/2014/main" id="{A4A24BEC-8B8B-5440-A429-147068FB5AB1}"/>
              </a:ext>
            </a:extLst>
          </p:cNvPr>
          <p:cNvSpPr>
            <a:spLocks noChangeShapeType="1"/>
          </p:cNvSpPr>
          <p:nvPr/>
        </p:nvSpPr>
        <p:spPr bwMode="auto">
          <a:xfrm>
            <a:off x="3543244" y="1188388"/>
            <a:ext cx="2473755" cy="87803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69056" tIns="34529" rIns="69056" bIns="34529" anchor="ctr"/>
          <a:lstStyle/>
          <a:p>
            <a:endParaRPr lang="en-US" sz="1568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CC2F57-D34B-0948-BCD7-988B3F811D3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281724" y="213001"/>
            <a:ext cx="4166152" cy="6450252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C86EB6DF-BE88-C146-8F34-E1F3FD2AB19E}"/>
              </a:ext>
            </a:extLst>
          </p:cNvPr>
          <p:cNvGrpSpPr/>
          <p:nvPr/>
        </p:nvGrpSpPr>
        <p:grpSpPr>
          <a:xfrm>
            <a:off x="3679433" y="2287543"/>
            <a:ext cx="2306413" cy="2285224"/>
            <a:chOff x="4258130" y="774567"/>
            <a:chExt cx="3869531" cy="386953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" name="Up Arrow 22">
              <a:extLst>
                <a:ext uri="{FF2B5EF4-FFF2-40B4-BE49-F238E27FC236}">
                  <a16:creationId xmlns:a16="http://schemas.microsoft.com/office/drawing/2014/main" id="{9998885D-E6B9-0046-8577-90BF5E4CDBAD}"/>
                </a:ext>
              </a:extLst>
            </p:cNvPr>
            <p:cNvSpPr/>
            <p:nvPr/>
          </p:nvSpPr>
          <p:spPr>
            <a:xfrm rot="5400000">
              <a:off x="4258130" y="774567"/>
              <a:ext cx="3869531" cy="3869531"/>
            </a:xfrm>
            <a:prstGeom prst="upArrow">
              <a:avLst>
                <a:gd name="adj1" fmla="val 50000"/>
                <a:gd name="adj2" fmla="val 35000"/>
              </a:avLst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Up Arrow 4">
              <a:extLst>
                <a:ext uri="{FF2B5EF4-FFF2-40B4-BE49-F238E27FC236}">
                  <a16:creationId xmlns:a16="http://schemas.microsoft.com/office/drawing/2014/main" id="{5A26A2AB-F84D-F243-B5A8-140E220644AA}"/>
                </a:ext>
              </a:extLst>
            </p:cNvPr>
            <p:cNvSpPr txBox="1"/>
            <p:nvPr/>
          </p:nvSpPr>
          <p:spPr>
            <a:xfrm>
              <a:off x="4258130" y="1741950"/>
              <a:ext cx="3192363" cy="193476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1376" tIns="341376" rIns="341376" bIns="341376" numCol="1" spcCol="1270" anchor="ctr" anchorCtr="0">
              <a:noAutofit/>
            </a:bodyPr>
            <a:lstStyle/>
            <a:p>
              <a:pPr marL="0" lvl="0" indent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Specific properties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C0595DC-2B21-7B49-96E4-37ED32C3FDEA}"/>
              </a:ext>
            </a:extLst>
          </p:cNvPr>
          <p:cNvSpPr txBox="1"/>
          <p:nvPr/>
        </p:nvSpPr>
        <p:spPr>
          <a:xfrm>
            <a:off x="976745" y="-4156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0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12" grpId="1">
        <p:bldAsOne/>
      </p:bldGraphic>
      <p:bldP spid="24" grpId="0" animBg="1"/>
      <p:bldP spid="2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AF196B-53E9-EB2C-0FE5-252C87431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6068" y="126860"/>
            <a:ext cx="11099864" cy="80168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Classification Algorithm’s Result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B89F5D-344C-4330-A276-F78958A58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623" y="964606"/>
            <a:ext cx="8410754" cy="492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23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Explorer: clustering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BE0AB2-A09E-A5DA-0758-7FD53A155B3D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WEKA contains “clusters” for finding groups of similar instances in a dataset.</a:t>
            </a:r>
          </a:p>
          <a:p>
            <a:pPr eaLnBrk="1" hangingPunct="1"/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Implemented schemes are:</a:t>
            </a:r>
          </a:p>
          <a:p>
            <a:pPr lvl="1" eaLnBrk="1" hangingPunct="1"/>
            <a:r>
              <a:rPr lang="en-US" alt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-Means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EM, Cobweb,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-means,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FarthestFirst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Given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k-means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algorithm is implemented in four steps: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Partition objects into </a:t>
            </a:r>
            <a:r>
              <a:rPr lang="en-US" alt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nonempty subsets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Compute seed points as the centroids of the clusters of the current partition (the centroid is the center, i.e., </a:t>
            </a:r>
            <a:r>
              <a:rPr lang="en-US" altLang="en-US" sz="2000" i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 point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of the cluster)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Assign each object to the cluster with the nearest seed point  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back to Step 2, stop when no more new assignment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3DEB9E-BA65-EC3E-7C9B-B0077635F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881" y="89606"/>
            <a:ext cx="10256238" cy="602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542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4CC594A-A820-450F-B363-C19201FCF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FAB3DA-E9ED-4574-ABCC-378BC0FF1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CAD0CED-72E9-F023-193A-28D6DC80E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22" y="2729041"/>
            <a:ext cx="3084844" cy="12627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Attributes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B8D6B0-55D6-48DC-86D8-FD95D5F11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DD77467-2E6A-1E4B-9922-DC6DB0948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390014" y="701040"/>
            <a:ext cx="7508240" cy="545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148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F7933D-A5C5-5A1D-BFED-2083FCE4E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9296087-1476-C65F-B29B-8E8DE3D35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36C33F4-70AF-C392-B2D9-120EF7798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B7D8253-EF2C-E954-CA5E-A70BFFF30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DA77EA3-5B8E-EF0F-50EB-C06A64B72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0AF6A22-FB86-1532-E416-1B9A38DDA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4BCC844-5457-DD56-0B13-DE391AA86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989" y="3116974"/>
            <a:ext cx="3084844" cy="6240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Visualization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BAF0EA0-EBFA-CB57-7F46-654ADEFE5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8FC703-C85A-D43B-1945-5CF2C1AD2D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1159"/>
          <a:stretch>
            <a:fillRect/>
          </a:stretch>
        </p:blipFill>
        <p:spPr>
          <a:xfrm>
            <a:off x="4844967" y="374491"/>
            <a:ext cx="7125645" cy="61090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2B241C-6C41-9113-DC61-38EF30EAD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482" y="690126"/>
            <a:ext cx="7709304" cy="579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36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7F760A-C820-269E-C071-C6FDE47B34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Package Manager</a:t>
            </a:r>
          </a:p>
        </p:txBody>
      </p:sp>
      <p:pic>
        <p:nvPicPr>
          <p:cNvPr id="4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3FA89CF-E4EF-7049-83A1-3CACC0E581B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r="730"/>
          <a:stretch/>
        </p:blipFill>
        <p:spPr>
          <a:xfrm>
            <a:off x="4630255" y="1114032"/>
            <a:ext cx="6857078" cy="4944166"/>
          </a:xfrm>
          <a:prstGeom prst="rect">
            <a:avLst/>
          </a:prstGeom>
        </p:spPr>
      </p:pic>
      <p:sp>
        <p:nvSpPr>
          <p:cNvPr id="10" name="Line 3">
            <a:extLst>
              <a:ext uri="{FF2B5EF4-FFF2-40B4-BE49-F238E27FC236}">
                <a16:creationId xmlns:a16="http://schemas.microsoft.com/office/drawing/2014/main" id="{82BFD242-E214-B847-BACD-175F0D39771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34070" y="1903315"/>
            <a:ext cx="611909" cy="1240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69056" tIns="34529" rIns="69056" bIns="34529" anchor="ctr"/>
          <a:lstStyle/>
          <a:p>
            <a:endParaRPr lang="en-US" sz="1568"/>
          </a:p>
        </p:txBody>
      </p:sp>
      <p:pic>
        <p:nvPicPr>
          <p:cNvPr id="12" name="Content Placeholder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D0B7F1F5-3104-8645-AF38-59FCF28B29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750"/>
          <a:stretch/>
        </p:blipFill>
        <p:spPr>
          <a:xfrm>
            <a:off x="2662070" y="1114032"/>
            <a:ext cx="7264250" cy="49441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C4B010-FB98-A94A-9945-4A1678C611A2}"/>
              </a:ext>
            </a:extLst>
          </p:cNvPr>
          <p:cNvSpPr/>
          <p:nvPr/>
        </p:nvSpPr>
        <p:spPr>
          <a:xfrm>
            <a:off x="2839440" y="5397530"/>
            <a:ext cx="1972236" cy="372316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2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A4FE0-EACF-9B10-7C97-5DA024368F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F10CA3-82A3-EB99-C293-779907D22447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WEKA website: http://www.cs.waikato.ac.nz/~ml/weka/index.html</a:t>
            </a:r>
          </a:p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Machine Learning with WEKA:  A presentation demonstrating all graphical user interfaces (GUI) in Weka. </a:t>
            </a:r>
          </a:p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WEKA Data Mining Book: Ian H. Witten and Eibe Frank, Data Mining: Practical Machine Learning Tools and Techniques (Second Edition)</a:t>
            </a:r>
          </a:p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WEKA Wiki: http://weka.sourceforge.net/wiki/index.php/Main_Page</a:t>
            </a:r>
          </a:p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Others: Jiawei Han and Micheline Kamber, Data Mining: Concepts and Techniques, 2nd 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F7D228-B548-1D42-B25D-5BF4B79784B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DCCF2BA2-FA49-42DA-A0B9-E6C237BC4CD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77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A6BF36-C9A4-7602-AD12-8BD22A8D4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27780" y="2778998"/>
            <a:ext cx="4536440" cy="873283"/>
          </a:xfrm>
        </p:spPr>
        <p:txBody>
          <a:bodyPr>
            <a:noAutofit/>
          </a:bodyPr>
          <a:lstStyle/>
          <a:p>
            <a:pPr algn="ctr"/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35A3F-2478-9C55-F0E2-01C8197836FD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96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body" idx="1"/>
          </p:nvPr>
        </p:nvSpPr>
        <p:spPr>
          <a:xfrm>
            <a:off x="718923" y="741915"/>
            <a:ext cx="11099864" cy="69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Content</a:t>
            </a:r>
          </a:p>
        </p:txBody>
      </p:sp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D4552A78-2F6D-BFD7-5FA2-D17AEE8C0D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9396167"/>
              </p:ext>
            </p:extLst>
          </p:nvPr>
        </p:nvGraphicFramePr>
        <p:xfrm>
          <a:off x="804940" y="1210677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body" idx="1"/>
          </p:nvPr>
        </p:nvSpPr>
        <p:spPr>
          <a:xfrm>
            <a:off x="718923" y="741915"/>
            <a:ext cx="11099864" cy="69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What is WEKA?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741088" y="1558555"/>
            <a:ext cx="10866979" cy="255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aikato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nvironment for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nowledge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nalysis</a:t>
            </a:r>
          </a:p>
          <a:p>
            <a:pPr marL="486918" marR="0" lvl="1" indent="-285750" algn="l" defTabSz="9144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It’s a data mining/machine learning tool developed by Department of Computer Science, University of Waikato, New Zealand.</a:t>
            </a:r>
          </a:p>
          <a:p>
            <a:pPr marL="486918" marR="0" lvl="1" indent="-285750" algn="l" defTabSz="9144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Weka is a collection of machine learning algorithms for data mining tasks.</a:t>
            </a:r>
          </a:p>
          <a:p>
            <a:pPr marL="486918" marR="0" lvl="1" indent="-285750" algn="l" defTabSz="9144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Weka is an open-source software issued under the GNU General Public License.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8DC3F106-7047-9FED-F1BC-3354B8FC0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>
            <a:extLst>
              <a:ext uri="{FF2B5EF4-FFF2-40B4-BE49-F238E27FC236}">
                <a16:creationId xmlns:a16="http://schemas.microsoft.com/office/drawing/2014/main" id="{065F36B7-3840-0406-128F-001B3D5EEA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8923" y="741915"/>
            <a:ext cx="11099864" cy="69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Download and Install WEKA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CA59B761-717E-2E6D-9EC2-629A3028CABD}"/>
              </a:ext>
            </a:extLst>
          </p:cNvPr>
          <p:cNvSpPr txBox="1"/>
          <p:nvPr/>
        </p:nvSpPr>
        <p:spPr>
          <a:xfrm>
            <a:off x="741088" y="1558555"/>
            <a:ext cx="10866979" cy="2900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Website: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https://ml.cms.waikato.ac.nz/weka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Support multiple platforms (written in java):</a:t>
            </a:r>
          </a:p>
          <a:p>
            <a:pPr marL="409575" marR="0" lvl="2" indent="-204788" algn="l" defTabSz="914400" rtl="0" eaLnBrk="1" fontAlgn="auto" latinLnBrk="0" hangingPunct="1">
              <a:lnSpc>
                <a:spcPct val="150000"/>
              </a:lnSpc>
              <a:spcBef>
                <a:spcPts val="43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Windows, Mac OS X and Linux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Weka Documentation :</a:t>
            </a:r>
          </a:p>
          <a:p>
            <a: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https://waikato.github.io/weka-wiki/documentation/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5B274CF5-072D-D431-1DEA-0C9A2EEC1D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3" b="157"/>
          <a:stretch/>
        </p:blipFill>
        <p:spPr>
          <a:xfrm>
            <a:off x="8392160" y="1963230"/>
            <a:ext cx="2936240" cy="293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07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B842883D-91A3-8E7A-F77A-309A6DFFD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>
            <a:extLst>
              <a:ext uri="{FF2B5EF4-FFF2-40B4-BE49-F238E27FC236}">
                <a16:creationId xmlns:a16="http://schemas.microsoft.com/office/drawing/2014/main" id="{338006E4-6449-331B-C7FF-43EB9AFF2F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8923" y="741915"/>
            <a:ext cx="11099864" cy="69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Application GUI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6D742329-4A02-D67C-9101-939FBAE787AA}"/>
              </a:ext>
            </a:extLst>
          </p:cNvPr>
          <p:cNvSpPr txBox="1"/>
          <p:nvPr/>
        </p:nvSpPr>
        <p:spPr>
          <a:xfrm>
            <a:off x="741089" y="1558555"/>
            <a:ext cx="5039951" cy="322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“The Explorer” (exploratory data analysis)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“The Experimenter” (experimental environment)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“The </a:t>
            </a:r>
            <a:r>
              <a:rPr kumimoji="0" lang="en-US" alt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KnowledgeFlow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 (new process model inspired interface)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 Workbench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Simple CLI (Command prompt)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1B124-BC91-C89B-A22D-30EFA8B7E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962" y="1558555"/>
            <a:ext cx="5306845" cy="374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43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Weka Explorer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10794D-DABB-3B4E-8B06-D24B34448F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9420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864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84047896-32FE-4688-A7FB-03A5A3BC925F}" type="slidenum"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86A144C6-AB2B-7AAB-5DE8-82F7D98B4C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4819783"/>
              </p:ext>
            </p:extLst>
          </p:nvPr>
        </p:nvGraphicFramePr>
        <p:xfrm>
          <a:off x="4223982" y="4707468"/>
          <a:ext cx="7485413" cy="149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79223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586BC681-805B-05C6-B22E-6A1F8A9FA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>
            <a:extLst>
              <a:ext uri="{FF2B5EF4-FFF2-40B4-BE49-F238E27FC236}">
                <a16:creationId xmlns:a16="http://schemas.microsoft.com/office/drawing/2014/main" id="{C54222ED-73D5-C783-3D54-ED0BC277CC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8923" y="741915"/>
            <a:ext cx="11099864" cy="69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Pre-Processing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34EE28A6-71FA-AF17-6DD8-4F6121E409AB}"/>
              </a:ext>
            </a:extLst>
          </p:cNvPr>
          <p:cNvSpPr txBox="1"/>
          <p:nvPr/>
        </p:nvSpPr>
        <p:spPr>
          <a:xfrm>
            <a:off x="741089" y="1558555"/>
            <a:ext cx="10800671" cy="2682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Data can be imported from a file in various formats: ARFF, CSV, C4.5, Json, binary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Data can also be read from a URL or from an SQL database (using JDBC)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Pre-processing tools in WEKA are called “filters”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WEKA contains filters for: Discretization, normalization, resampling, attribute selection, transforming and combining attributes</a:t>
            </a:r>
          </a:p>
        </p:txBody>
      </p:sp>
    </p:spTree>
    <p:extLst>
      <p:ext uri="{BB962C8B-B14F-4D97-AF65-F5344CB8AC3E}">
        <p14:creationId xmlns:p14="http://schemas.microsoft.com/office/powerpoint/2010/main" val="1810367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D7CC7-AE39-8D74-71A4-E951B1236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Types:</a:t>
            </a:r>
            <a:endParaRPr lang="en-US" dirty="0"/>
          </a:p>
        </p:txBody>
      </p:sp>
      <p:pic>
        <p:nvPicPr>
          <p:cNvPr id="1025" name="Picture 1" descr="page16image109173456">
            <a:extLst>
              <a:ext uri="{FF2B5EF4-FFF2-40B4-BE49-F238E27FC236}">
                <a16:creationId xmlns:a16="http://schemas.microsoft.com/office/drawing/2014/main" id="{A399BC0C-5361-D049-8CB4-ACB3019D7130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345" y="1403969"/>
            <a:ext cx="2989262" cy="404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ge16image109179904">
            <a:extLst>
              <a:ext uri="{FF2B5EF4-FFF2-40B4-BE49-F238E27FC236}">
                <a16:creationId xmlns:a16="http://schemas.microsoft.com/office/drawing/2014/main" id="{96CC5FF0-4319-9E42-8AD3-A862FF0D8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16" y="1403621"/>
            <a:ext cx="3235779" cy="405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page16image109173040">
            <a:extLst>
              <a:ext uri="{FF2B5EF4-FFF2-40B4-BE49-F238E27FC236}">
                <a16:creationId xmlns:a16="http://schemas.microsoft.com/office/drawing/2014/main" id="{FF599B41-867C-8B44-ADC5-29E2B6DEF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963" y="1403969"/>
            <a:ext cx="3634014" cy="40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F24BC28-AE82-9E42-9EF7-9D72CA1B237F}"/>
              </a:ext>
            </a:extLst>
          </p:cNvPr>
          <p:cNvSpPr/>
          <p:nvPr/>
        </p:nvSpPr>
        <p:spPr>
          <a:xfrm>
            <a:off x="1797050" y="5602297"/>
            <a:ext cx="14293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Spreadsheet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798982-ABEC-C245-9164-083757BAA038}"/>
              </a:ext>
            </a:extLst>
          </p:cNvPr>
          <p:cNvSpPr txBox="1"/>
          <p:nvPr/>
        </p:nvSpPr>
        <p:spPr>
          <a:xfrm>
            <a:off x="10046222" y="5602297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CSV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AF65C5-F104-3545-900A-A81F50504063}"/>
              </a:ext>
            </a:extLst>
          </p:cNvPr>
          <p:cNvSpPr txBox="1"/>
          <p:nvPr/>
        </p:nvSpPr>
        <p:spPr>
          <a:xfrm>
            <a:off x="6089242" y="5602297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ARFF </a:t>
            </a:r>
          </a:p>
        </p:txBody>
      </p:sp>
    </p:spTree>
    <p:extLst>
      <p:ext uri="{BB962C8B-B14F-4D97-AF65-F5344CB8AC3E}">
        <p14:creationId xmlns:p14="http://schemas.microsoft.com/office/powerpoint/2010/main" val="4247401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6B2B24B-2373-3826-256B-344CEA8B7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235" y="1254760"/>
            <a:ext cx="7995530" cy="467868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763600-A84F-F56F-0261-162413E6C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Selecting Dataset</a:t>
            </a:r>
          </a:p>
        </p:txBody>
      </p:sp>
      <p:sp>
        <p:nvSpPr>
          <p:cNvPr id="14" name="Line 3">
            <a:extLst>
              <a:ext uri="{FF2B5EF4-FFF2-40B4-BE49-F238E27FC236}">
                <a16:creationId xmlns:a16="http://schemas.microsoft.com/office/drawing/2014/main" id="{E3F188DF-83E0-0A48-B49D-6E9470C67B3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4842" y="1913982"/>
            <a:ext cx="214712" cy="42015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69056" tIns="34529" rIns="69056" bIns="34529" anchor="ctr"/>
          <a:lstStyle/>
          <a:p>
            <a:endParaRPr lang="en-US" sz="1568"/>
          </a:p>
        </p:txBody>
      </p:sp>
    </p:spTree>
    <p:extLst>
      <p:ext uri="{BB962C8B-B14F-4D97-AF65-F5344CB8AC3E}">
        <p14:creationId xmlns:p14="http://schemas.microsoft.com/office/powerpoint/2010/main" val="279663276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5099</TotalTime>
  <Words>576</Words>
  <Application>Microsoft Office PowerPoint</Application>
  <PresentationFormat>Widescreen</PresentationFormat>
  <Paragraphs>93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Play</vt:lpstr>
      <vt:lpstr>Times New Roman</vt:lpstr>
      <vt:lpstr>Retrospect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Weka Explorer</vt:lpstr>
      <vt:lpstr>PowerPoint Presentation</vt:lpstr>
      <vt:lpstr>PowerPoint Presentation</vt:lpstr>
      <vt:lpstr>PowerPoint Presentation</vt:lpstr>
      <vt:lpstr>PowerPoint Presentation</vt:lpstr>
      <vt:lpstr>Classifiers</vt:lpstr>
      <vt:lpstr>PowerPoint Presentation</vt:lpstr>
      <vt:lpstr>PowerPoint Presentation</vt:lpstr>
      <vt:lpstr>Select Attributes</vt:lpstr>
      <vt:lpstr>Visualization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WEKA</dc:title>
  <dc:creator>Roxana  Attar</dc:creator>
  <cp:lastModifiedBy>Varshini Bonagiri</cp:lastModifiedBy>
  <cp:revision>40</cp:revision>
  <cp:lastPrinted>2026-01-28T17:04:08Z</cp:lastPrinted>
  <dcterms:created xsi:type="dcterms:W3CDTF">2017-08-27T22:23:25Z</dcterms:created>
  <dcterms:modified xsi:type="dcterms:W3CDTF">2026-08-31T02:11:33Z</dcterms:modified>
</cp:coreProperties>
</file>